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869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«Чтение </a:t>
            </a:r>
            <a:r>
              <a:rPr lang="ru-RU" dirty="0" smtClean="0"/>
              <a:t>рассказов и стихотворений</a:t>
            </a:r>
            <a:r>
              <a:rPr lang="ru-RU" dirty="0" smtClean="0"/>
              <a:t>. Анализ </a:t>
            </a:r>
            <a:r>
              <a:rPr lang="ru-RU" dirty="0"/>
              <a:t>и оценка поступков героев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75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756084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Сегодня мы продолжим знакомиться с новыми интересными произведениями и будем учиться анализировать и оценивать поступки героев.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928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56084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Работа по учебнику: </a:t>
            </a:r>
            <a:r>
              <a:rPr lang="ru-RU" sz="2800" dirty="0" smtClean="0"/>
              <a:t>прочитай произведение </a:t>
            </a:r>
            <a:r>
              <a:rPr lang="ru-RU" sz="2800" dirty="0" err="1" smtClean="0"/>
              <a:t>Ю.Ермолаева</a:t>
            </a:r>
            <a:r>
              <a:rPr lang="ru-RU" sz="2800" dirty="0" smtClean="0"/>
              <a:t> «Лучший друг», ответь на вопросы устно, объясни значение пословицы в рамочке на с.32.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16270" r="47236" b="6250"/>
          <a:stretch/>
        </p:blipFill>
        <p:spPr bwMode="auto">
          <a:xfrm>
            <a:off x="1297347" y="2276872"/>
            <a:ext cx="3392246" cy="455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6950" r="46699" b="5731"/>
          <a:stretch/>
        </p:blipFill>
        <p:spPr bwMode="auto">
          <a:xfrm>
            <a:off x="4689593" y="2271934"/>
            <a:ext cx="3482807" cy="455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34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9923"/>
            <a:ext cx="475252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Прочитай стихотворения </a:t>
            </a:r>
            <a:r>
              <a:rPr lang="ru-RU" sz="3200" dirty="0" err="1" smtClean="0"/>
              <a:t>В.Берестова</a:t>
            </a:r>
            <a:r>
              <a:rPr lang="ru-RU" sz="3200" dirty="0" smtClean="0"/>
              <a:t> и </a:t>
            </a:r>
            <a:r>
              <a:rPr lang="ru-RU" sz="3200" dirty="0" err="1" smtClean="0"/>
              <a:t>В.Орлова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16865" r="46678" b="6250"/>
          <a:stretch/>
        </p:blipFill>
        <p:spPr bwMode="auto">
          <a:xfrm>
            <a:off x="755576" y="1412776"/>
            <a:ext cx="3528392" cy="458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t="18656" r="49633" b="65845"/>
          <a:stretch/>
        </p:blipFill>
        <p:spPr bwMode="auto">
          <a:xfrm>
            <a:off x="4499992" y="3293294"/>
            <a:ext cx="4462781" cy="135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99992" y="2150294"/>
            <a:ext cx="42119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Объясни значения пословиц (устно).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524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09765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Работа по учебнику: </a:t>
            </a:r>
            <a:r>
              <a:rPr lang="ru-RU" sz="3200" dirty="0" smtClean="0"/>
              <a:t>прочитай стихотворение «Вежливый ослик» и ответь устно на 3 вопроса.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33532" r="46567" b="6250"/>
          <a:stretch/>
        </p:blipFill>
        <p:spPr bwMode="auto">
          <a:xfrm>
            <a:off x="1185244" y="2428245"/>
            <a:ext cx="4034827" cy="412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6193" r="46486" b="6155"/>
          <a:stretch/>
        </p:blipFill>
        <p:spPr bwMode="auto">
          <a:xfrm>
            <a:off x="5220071" y="2428245"/>
            <a:ext cx="3173262" cy="414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0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4258816" cy="13541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Выразительно прочитай стихотворение </a:t>
            </a:r>
            <a:r>
              <a:rPr lang="ru-RU" sz="3200" dirty="0" err="1" smtClean="0"/>
              <a:t>Я.Акима</a:t>
            </a:r>
            <a:r>
              <a:rPr lang="ru-RU" sz="3200" dirty="0" smtClean="0"/>
              <a:t> «Моя родня» и устно ответь на вопросы.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16270" r="46789" b="6250"/>
          <a:stretch/>
        </p:blipFill>
        <p:spPr bwMode="auto">
          <a:xfrm>
            <a:off x="5004048" y="1484784"/>
            <a:ext cx="3623968" cy="479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94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9755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Творческое задание: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Нарисуй красочный рисунок на тему «Моя родня». Подготовься устно рассказать о своей родне по рисунку.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698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 урока:  «Чтение рассказов и стихотворений. Анализ и оценка поступков героев.»</vt:lpstr>
      <vt:lpstr>Сегодня мы продолжим знакомиться с новыми интересными произведениями и будем учиться анализировать и оценивать поступки героев.</vt:lpstr>
      <vt:lpstr>Работа по учебнику: прочитай произведение Ю.Ермолаева «Лучший друг», ответь на вопросы устно, объясни значение пословицы в рамочке на с.32.</vt:lpstr>
      <vt:lpstr>Прочитай стихотворения В.Берестова и В.Орлова. </vt:lpstr>
      <vt:lpstr>Работа по учебнику: прочитай стихотворение «Вежливый ослик» и ответь устно на 3 вопроса.</vt:lpstr>
      <vt:lpstr>Выразительно прочитай стихотворение Я.Акима «Моя родня» и устно ответь на вопросы.</vt:lpstr>
      <vt:lpstr>Творческое задание:   Нарисуй красочный рисунок на тему «Моя родня». Подготовься устно рассказать о своей родне по рисунку.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«Чтение стихотворений. Анализ и оценка поступков героев.»</dc:title>
  <dc:creator>Минзиля</dc:creator>
  <cp:lastModifiedBy>Минзиля</cp:lastModifiedBy>
  <cp:revision>11</cp:revision>
  <dcterms:created xsi:type="dcterms:W3CDTF">2020-05-01T10:28:57Z</dcterms:created>
  <dcterms:modified xsi:type="dcterms:W3CDTF">2020-05-06T15:01:41Z</dcterms:modified>
</cp:coreProperties>
</file>