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9F58-AB84-458F-8DEE-33050C1E291B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5858-EC22-41EA-9715-98F76CF042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Ссылка в день урока в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ватсапе</a:t>
            </a:r>
            <a:endParaRPr lang="ru-RU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Ссылка в день урока в ватсапе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Ссылка в день урока в ватсапе</dc:title>
  <dc:creator>ильшат</dc:creator>
  <cp:lastModifiedBy>ильшат</cp:lastModifiedBy>
  <cp:revision>1</cp:revision>
  <dcterms:created xsi:type="dcterms:W3CDTF">2020-05-21T11:20:15Z</dcterms:created>
  <dcterms:modified xsi:type="dcterms:W3CDTF">2020-05-21T11:21:13Z</dcterms:modified>
</cp:coreProperties>
</file>