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bm_v7kqhfO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Тема урока:</a:t>
            </a:r>
            <a:br>
              <a:rPr lang="ru-RU" dirty="0" smtClean="0"/>
            </a:br>
            <a:r>
              <a:rPr lang="ru-RU" b="1" dirty="0" smtClean="0"/>
              <a:t>Светлая </a:t>
            </a:r>
            <a:r>
              <a:rPr lang="ru-RU" b="1" dirty="0"/>
              <a:t>душа России. </a:t>
            </a:r>
          </a:p>
        </p:txBody>
      </p:sp>
      <p:pic>
        <p:nvPicPr>
          <p:cNvPr id="2050" name="Picture 2" descr="https://ruslania.com/pictures/video_photos/0/2155/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92696"/>
            <a:ext cx="4009303" cy="5452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83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ds02.infourok.ru/uploads/ex/068c/0001eed3-96da9ef0/img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969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995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027664"/>
            <a:ext cx="7776864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/>
              <a:t>Пройдите по этой ссылке,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изучите </a:t>
            </a:r>
            <a:r>
              <a:rPr lang="ru-RU" sz="3200" b="1" dirty="0"/>
              <a:t>материал: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323652"/>
            <a:ext cx="8208912" cy="3508977"/>
          </a:xfrm>
        </p:spPr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https://www.youtube.com/watch?v=bm_v7kqhfOk</a:t>
            </a:r>
            <a:endParaRPr lang="ru-RU" dirty="0"/>
          </a:p>
        </p:txBody>
      </p:sp>
      <p:pic>
        <p:nvPicPr>
          <p:cNvPr id="3074" name="Picture 2" descr="https://mtdata.ru/u30/photo9808/20927896823-0/origin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068960"/>
            <a:ext cx="3816424" cy="3178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60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548680"/>
            <a:ext cx="7024744" cy="720080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Домашняя работа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065233" cy="441985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/>
              <a:t>1</a:t>
            </a:r>
            <a:r>
              <a:rPr lang="ru-RU" dirty="0" smtClean="0"/>
              <a:t>. стр.114-117, прочитать;</a:t>
            </a:r>
          </a:p>
          <a:p>
            <a:pPr marL="68580" indent="0">
              <a:buNone/>
            </a:pPr>
            <a:r>
              <a:rPr lang="ru-RU" dirty="0"/>
              <a:t>2</a:t>
            </a:r>
            <a:r>
              <a:rPr lang="ru-RU" dirty="0" smtClean="0"/>
              <a:t>. стр. 117, ответить </a:t>
            </a:r>
            <a:r>
              <a:rPr lang="ru-RU" dirty="0"/>
              <a:t>на </a:t>
            </a:r>
            <a:r>
              <a:rPr lang="ru-RU" dirty="0" smtClean="0"/>
              <a:t>вопросы</a:t>
            </a:r>
            <a:r>
              <a:rPr lang="ru-RU" dirty="0"/>
              <a:t> </a:t>
            </a:r>
            <a:r>
              <a:rPr lang="ru-RU" dirty="0" smtClean="0"/>
              <a:t>(устно);</a:t>
            </a:r>
          </a:p>
          <a:p>
            <a:pPr marL="68580" indent="0">
              <a:buNone/>
            </a:pPr>
            <a:r>
              <a:rPr lang="ru-RU" dirty="0" smtClean="0"/>
              <a:t> 3. Рассмотри </a:t>
            </a:r>
            <a:r>
              <a:rPr lang="ru-RU" dirty="0"/>
              <a:t>фотографии на с. </a:t>
            </a:r>
            <a:r>
              <a:rPr lang="ru-RU" dirty="0" smtClean="0"/>
              <a:t>141;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4</a:t>
            </a:r>
            <a:r>
              <a:rPr lang="ru-RU" dirty="0" smtClean="0"/>
              <a:t>. </a:t>
            </a:r>
            <a:r>
              <a:rPr lang="ru-RU" dirty="0"/>
              <a:t>Выясни, какие праздничные мероприятия, связанные с традиционной культурой народов твоего края, проводятся весной. Запиши названия и даты проведения </a:t>
            </a:r>
            <a:r>
              <a:rPr lang="ru-RU"/>
              <a:t>этих </a:t>
            </a:r>
            <a:r>
              <a:rPr lang="ru-RU" smtClean="0"/>
              <a:t>мероприятий.</a:t>
            </a:r>
            <a:endParaRPr lang="ru-RU" dirty="0"/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844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51</TotalTime>
  <Words>68</Words>
  <Application>Microsoft Office PowerPoint</Application>
  <PresentationFormat>Экран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Остин</vt:lpstr>
      <vt:lpstr>Тема урока: Светлая душа России. </vt:lpstr>
      <vt:lpstr>Презентация PowerPoint</vt:lpstr>
      <vt:lpstr>Пройдите по этой ссылке,  изучите материал:</vt:lpstr>
      <vt:lpstr>Домашняя работа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Светлая душа России. </dc:title>
  <dc:creator>Фидания Фидаиловна</dc:creator>
  <cp:lastModifiedBy>Фидания Фидаиловна</cp:lastModifiedBy>
  <cp:revision>6</cp:revision>
  <dcterms:created xsi:type="dcterms:W3CDTF">2020-04-27T21:19:21Z</dcterms:created>
  <dcterms:modified xsi:type="dcterms:W3CDTF">2020-05-06T21:13:47Z</dcterms:modified>
</cp:coreProperties>
</file>