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737533" val="938" revOS="4"/>
      <pr:smFileRevision xmlns:pr="smNativeData" dt="1589737533" val="101"/>
      <pr:guideOptions xmlns:pr="smNativeData" dt="1589737533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HgPAADFRgAAYx0AABAAAAAmAAAACAAAAL2Q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0CC0-8EDD-FAFA-9317-78AF4259652D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FBQU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PXjBXhMAAAAlAAAACwAAAA0AAAAAAAAAAAAAAAC7CgAAygQ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rk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0AF715F-11DD-FA87-9317-E7D23F5965B2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ADAADFRgAA7RYAABAAAAAmAAAACAAAAL2Q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24D0-9EDD-FAD2-9317-68876A59653D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F0E3D-73DD-FAF8-9317-85AD405965D0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QAAJAVAACCQgAA6BcAABAAAAAmAAAACAAAAL2Q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28FA-B4DD-FADE-9317-428B66596517}" type="datetime1">
              <a:t>27.03.2020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F477C-32DD-FAB1-9317-C4E409596591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APAADGRgAAwx8AABAAAAAmAAAACAAAAL2Q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0D17-59DD-FAFB-9317-AFAE435965FA}" type="datetime1">
              <a:t>27.03.2020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F0C4A-04DD-FAFA-9317-F2AF425965A7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2851-1FDD-FADE-9317-E98B665965BC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F2D54-1ADD-FADB-9317-EC8E635965B9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RgAAlBUAABAAAAAmAAAACAAAAL2Q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5349-07DD-FAA5-9317-F1F01D5965A4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F52D9-97DD-FAA4-9317-61F11C596534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D4Q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122F-61DD-FAE4-9317-97B15C5965C2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7021-6FDD-FA86-9317-99D33E5965CC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TkAANwDAADCRgAAXSQAABAAAAAmAAAACAAAAL8Q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NwAAXSQAABAAAAAmAAAACAAAAD8Q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67A8-E6DD-FA91-9317-10C429596545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006E-20DD-FAF6-9317-D6A34E596583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6E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48CD-83DD-FABE-9317-75EB06596520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1284-CADD-FAE4-9317-3CB15C596569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oMAADFRgAAsxUAABAAAAAmAAAACAAAAL2Q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0BA3-EDDD-FAFD-9317-1BA84559654E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AF5B07-49DD-FAAD-9317-BFF8155965EA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B3KgAAXSQAABAAAAAmAAAACAAAAD0Q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CwAABQNAADFRgAAUSQAABAAAAAmAAAACAAAAD0Q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1136-78DD-FAE7-9317-8EB25F5965DB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7A56-18DD-FA8C-9317-EED9345965BB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RIAACMMAAClKgAArg8AABAAAAAmAAAACAAAAL2Q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4PAAClKgAAUCQAABAAAAAmAAAACAAAAD0Q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S4AAB4MAADHRgAAqQ8AABAAAAAmAAAACAAAAL2Q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ywAAKkPAADHRgAASyQAABAAAAAmAAAACAAAAD0Q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23EA-A4DD-FAD5-9317-52806D596507}" type="datetime1">
              <a:t>27.03.2020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6BE7-A9DD-FA9D-9317-5FC82559650A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7E20-6EDD-FA88-9317-98DD305965CD}" type="datetime1">
              <a:t>27.03.2020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2E3A-74DD-FAD8-9317-828D605965D7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0E5E-10DD-FAF8-9317-E6AD405965B3}" type="datetime1">
              <a:t>27.03.2020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04A9-E7DD-FAF2-9317-11A74A596544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CAAB9JQAAwAgAABAAAAAmAAAACAAAAL2Q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SYAAL8CAADFRgAADiQAABAAAAAmAAAACAAAAL0Q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026A-24DD-FAF4-9317-D2A14C596587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AF1CD2-9CDD-FAEA-9317-6ABF5259653F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Xj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IgdAADGRgAABSEAABAAAAAmAAAACAAAAL2Q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OgDAADFRgAAnxsAABAAAAAmAAAACAAAAD2Q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UhAADGRgAADiQAABAAAAAmAAAACAAAAD2Q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AF27E2-ACDD-FAD1-9317-5A846959650F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Xj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AF488B-C5DD-FABE-9317-33EB06596566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PXj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PXjBXhMAAAAlAAAACwAAAA0AAAAAAAAAAAAAAACfAAAA2w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zU2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PXjBXhMAAAAlAAAACwAAAA0AAAAAAAAAAAAAAAD6AwAASQ4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PXjBXhMAAAAlAAAACwAAAA0AAAAAAAAAAAAAAADAAwAAvQ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PXjBXhMAAAAlAAAACwAAAA0AAAAAAAAAAAAAAAAOAQAAPA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PXjBXhMAAAAlAAAACwAAAA0AAAAAAAAAAAAAAAAOBQAAehQ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PXjBXhMAAAAlAAAACwAAAA0AAAAAAAAAAAAAAACoAAAAAx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PXjBXhMAAAAlAAAACwAAAA0AAAAAAAAAAAAAAAB8AAAACQ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PXjBXhMAAAAlAAAACwAAAA0AAAAAAAAAAAAAAAAsAQAATwY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PXjBXhMAAAAlAAAACwAAAA0AAAAAAAAAAAAAAADGDAAA5x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PXjBXhMAAAAlAAAACwAAAA0AAAAAAAAAAAAAAAD/AAAAEw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PXjBXhMAAAAlAAAACwAAAA0AAAAAAAAAAAAAAAA7AAAAXgE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PXjBXhMAAAAlAAAACwAAAA0AAAAAAAAAAAAAAAB4AQAA1A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PXj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PXjBXhMAAAAlAAAACwAAAA0AAAAAAAAAAAAAAAAKAwAAExs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PXjBXhMAAAAlAAAACwAAAA0AAAAAAAAAAAAAAACaAgAAuQk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PXjBXhMAAAAlAAAACwAAAA0AAAAAAAAAAAAAAACnAgAAGAY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PXjBXhMAAAAlAAAACwAAAA0AAAAAAAAAAAAAAABlAwAAwg0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PXjBXhMAAAAlAAAACwAAAA0AAAAAAAAAAAAAAAASAQAAnxI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PXjBXhMAAAAlAAAACwAAAA0AAAAAAAAAAAAAAADTAAAAvA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PXjBXhMAAAAlAAAACwAAAA0AAAAAAAAAAAAAAACCAAAAJg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PXjBXhMAAAAlAAAACwAAAA0AAAAAAAAAAAAAAACtCAAAtx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PXjBXhMAAAAlAAAACwAAAA0AAAAAAAAAAAAAAAC+AAAAjg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PXjBXhMAAAAlAAAACwAAAA0AAAAAAAAAAAAAAADaAAAAJgQ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PXjBXhMAAAAlAAAACwAAAA0AAAAAAAAAAAAAAAA9AAAAZw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PXjBXhMAAAAlAAAACwAAAA0AAAAAAAAAAAAAAABMAQAARA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L8f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L8f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L+f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AF5286-C8DD-FAA4-9317-3EF11C59656B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L+f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PXj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L+f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AF1E88-C6DD-FAE8-9317-30BD50596565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btYi_5XpXNw" TargetMode="External"/><Relationship Id="rId3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kBAAAAAAAACwQgAA8AMAAAAgAAAmAAAACAAAAP//////////"/>
              </a:ext>
            </a:extLst>
          </p:cNvSpPr>
          <p:nvPr/>
        </p:nvSpPr>
        <p:spPr>
          <a:xfrm>
            <a:off x="2692400" y="0"/>
            <a:ext cx="814832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rPr>
                <a:latin typeface="Times New Roman" pitchFamily="1" charset="-52"/>
                <a:ea typeface="SimSun" pitchFamily="0" charset="0"/>
                <a:cs typeface="Times New Roman" pitchFamily="1" charset="-52"/>
              </a:rPr>
              <a:t>Понятие этноса: нация, народность, племя. Этноцентризм и культурный плюрализм.</a:t>
            </a:r>
            <a:endParaRPr>
              <a:latin typeface="Times New Roman" pitchFamily="1" charset="-52"/>
              <a:ea typeface="SimSun" pitchFamily="0" charset="0"/>
              <a:cs typeface="Times New Roman" pitchFamily="1" charset="-52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rPr>
                <a:latin typeface="Times New Roman" pitchFamily="1" charset="-52"/>
                <a:ea typeface="SimSun" pitchFamily="0" charset="0"/>
                <a:cs typeface="Times New Roman" pitchFamily="1" charset="-52"/>
              </a:rPr>
              <a:t> Межнациональные отношения (толерантность и национальная нетерпимость).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PXj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oQEAAGwBAACaDQAArAMAABAgAAAmAAAACAAAAP//////////"/>
              </a:ext>
            </a:extLst>
          </p:cNvSpPr>
          <p:nvPr/>
        </p:nvSpPr>
        <p:spPr>
          <a:xfrm>
            <a:off x="264795" y="231140"/>
            <a:ext cx="194627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10 класс</a:t>
            </a:r>
            <a:endParaRPr lang="ru-ru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/>
            </a:pPr>
            <a:r>
              <a:rPr lang="en-us" b="1"/>
              <a:t>Теория </a:t>
            </a:r>
            <a:endParaRPr lang="en-us" b="1"/>
          </a:p>
          <a:p>
            <a:pPr algn="ctr">
              <a:defRPr lang="en-us"/>
            </a:pPr>
            <a:r>
              <a:rPr lang="en-us" b="1"/>
              <a:t>общественного </a:t>
            </a:r>
            <a:endParaRPr lang="en-us" b="1"/>
          </a:p>
          <a:p>
            <a:pPr algn="ctr">
              <a:defRPr lang="en-us"/>
            </a:pPr>
            <a:r>
              <a:rPr lang="en-us" b="1"/>
              <a:t>развития</a:t>
            </a:r>
            <a:endParaRPr lang="en-us" b="1"/>
          </a:p>
        </p:txBody>
      </p:sp>
      <p:sp>
        <p:nvSpPr>
          <p:cNvPr id="4" name="Надпись1"/>
          <p:cNvSpPr txBox="1">
            <a:extLst>
              <a:ext uri="smNativeData">
                <pr:smNativeData xmlns:pr="smNativeData" val="SMDATA_16_PXjBXhMAAAAlAAAAEgAAAE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GwEAABsBAAD3CQAAWwMAABAgAAAmAAAACAAAAP//////////"/>
              </a:ext>
            </a:extLst>
          </p:cNvSpPr>
          <p:nvPr/>
        </p:nvSpPr>
        <p:spPr>
          <a:xfrm>
            <a:off x="179705" y="179705"/>
            <a:ext cx="144018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lang="en-us"/>
            </a:pPr>
          </a:p>
        </p:txBody>
      </p:sp>
      <p:sp>
        <p:nvSpPr>
          <p:cNvPr id="5" name="Надпись2"/>
          <p:cNvSpPr txBox="1">
            <a:extLst>
              <a:ext uri="smNativeData">
                <pr:smNativeData xmlns:pr="smNativeData" val="SMDATA_16_PXjBXhMAAAAlAAAAEgAAAE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9goAAB0lAACkRwAADSkAAAAgAAAmAAAACAAAAP//////////"/>
              </a:ext>
            </a:extLst>
          </p:cNvSpPr>
          <p:nvPr/>
        </p:nvSpPr>
        <p:spPr>
          <a:xfrm>
            <a:off x="1781810" y="6033135"/>
            <a:ext cx="986409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lang="en-us"/>
            </a:pPr>
            <a:r>
              <a:t>посмотрите видеоурок и составьте конспект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https://www.youtube.com/watch?v=qZJHufZz__0&amp;t=1s</a:t>
            </a:r>
            <a:endParaRPr lang="en-us">
              <a:hlinkClick r:id="rId2"/>
            </a:endParaRPr>
          </a:p>
        </p:txBody>
      </p:sp>
      <p:pic>
        <p:nvPicPr>
          <p:cNvPr id="6" name="Рисунок1"/>
          <p:cNvPicPr>
            <a:picLocks noChangeAspect="1"/>
            <a:extLst>
              <a:ext uri="smNativeData">
                <pr:smNativeData xmlns:pr="smNativeData" val="SMDATA_18_PXj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CsPAADABgAAGT8AAKocAAAA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465705" y="1097280"/>
            <a:ext cx="7791450" cy="35623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2020-05-17T17:45:33Z</dcterms:modified>
</cp:coreProperties>
</file>