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64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7DD71-FE4F-4BC5-8948-78AA6F397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E17AC2-79B0-4E02-BD9D-24E69123B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27CD74-2614-40E3-A47B-A8D77791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E74AB7-AE7C-42BA-888F-F37C5303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2BF76-7AD3-4FE1-8084-C649F78E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04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FBB96-436E-427F-A152-F34E91E9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15EC89-0A76-4651-9660-C733EA16E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BF2FA8-74B2-45DD-8C72-603132D60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42D8B-1B22-466C-82ED-7C5DA0A4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41545-9881-4B7C-9E61-F7B061F3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4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1A9DE79-CBC8-4964-9511-1F37A3F9B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3401CE-9136-49A2-A48E-CD2F9EF14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E76674-4D12-4168-AC65-1D77EE090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D0DFE3-9CAC-407C-BA32-1E9867B7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512097-CA9C-4AA0-BBD1-4D36B7EF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7F71F-15E9-4C95-92A5-C40C7A9A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6C5D83-3A0F-4D33-B476-C391DDB32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54D3D9-4949-4FC9-A6AE-8E07985D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6B5C42-05EB-4A10-ADC4-655F94E2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A4C260-C554-4E5D-A723-9859E5FD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11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43BF0-B56C-4A90-9D66-8BA1B108B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DEA3F9-E935-4CBB-97A3-830D78B12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10A6C-4184-4B04-B37A-3B88B1EF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8DD5D1-98A6-436F-BB24-0596D806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26DF5-F5E8-43C8-BE75-8A57E7D9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39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21E542-25E2-4444-8A7D-FD05D7D4B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9B742A-1310-4925-840A-A9D9F4221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B1F6B5-5906-4DEE-85D3-FCE126418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251469-2FE6-48AD-A7D3-8253D962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6A8FE7-1FFA-4B6A-BFE0-F152EC886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C0CF8E-4062-49D8-8B84-060EB8B7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38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D57879-3714-4707-93C3-A70994BF4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0B51E4-E1A4-41EB-BC67-7F70A00D9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7342D0-F9E1-4DEB-8D68-A161981C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A56FC7-0111-47C3-8953-2363EADA0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227533-83D3-4E68-9B35-BB4991305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353872-1781-4B35-BB38-FD1269BC1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8E2BD41-F1A9-4D05-BE88-362E0255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9AFEE50-A4DE-4C12-A003-091D8EBDB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612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15B78-96EB-4D42-91B6-31034AEC3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5E00AF-2F24-430B-A596-3FEF092A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625F81D-1250-4BCB-95D3-6015710D6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C3402C-069A-4E79-80A4-1AE408985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53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08114C9-D775-4AB8-96E9-CF25E349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74EB033-C2A3-4726-BA7F-5881FF52F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1445BD-9167-40EC-BC15-1848ED27E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8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E5E9D-703E-4BC0-90A2-8321CFAE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9E82ED-6454-412D-B3D7-66C7E6233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422558-DCB7-4EBE-BD3B-DA5A801AD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C1FC8B-2F7D-4024-9F1D-71FFFEBD5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E86079-8FCD-4441-9C74-63DAD24A8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19D9C6-D6CE-44D2-BEFA-3C5FA118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43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43FCB-555D-4FD2-9D83-23886486F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EAD110-78DE-4882-9D9E-422B9A042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7DB741-7016-410F-976B-B5FB1D876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919802-9328-4903-8EF8-B97DCA28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304481-0D50-41E2-AD36-71C1F031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C15B4F-7BD2-438E-ABB4-E7B9F285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18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FB574-6E1C-44EA-9052-B27321CE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DFCDF1-4939-4AB9-B645-D3A23CADD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811BA-B9BA-430B-BDFA-286B25501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3414-5595-4244-BD1D-207D98DC9484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DCABB2-2EDF-47A4-AAE4-C61FADC09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D8BD3-EA94-4267-86E9-6FB351DD4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1C7C-9063-4835-89B9-BAE04A75C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41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C97A5-F27B-44E9-8D91-E45EB852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1C2018-B415-48C9-AD88-117DC3C89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по теме “Республика Татарстан. Символика Татарстана”</a:t>
            </a:r>
          </a:p>
        </p:txBody>
      </p:sp>
    </p:spTree>
    <p:extLst>
      <p:ext uri="{BB962C8B-B14F-4D97-AF65-F5344CB8AC3E}">
        <p14:creationId xmlns:p14="http://schemas.microsoft.com/office/powerpoint/2010/main" val="41228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3810" y="3130041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200"/>
              <a:t>ТАТАРСТАН РЕСПУБЛИКАСЫ ГЕРБЫ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 descr="ndn96xtmeqoz3gcg1frce6cb0.gif"/>
          <p:cNvPicPr>
            <a:picLocks noChangeAspect="1"/>
          </p:cNvPicPr>
          <p:nvPr/>
        </p:nvPicPr>
        <p:blipFill rotWithShape="1">
          <a:blip r:embed="rId2" cstate="print"/>
          <a:srcRect t="280" b="988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199" y="291090"/>
            <a:ext cx="10515599" cy="932688"/>
          </a:xfrm>
        </p:spPr>
        <p:txBody>
          <a:bodyPr>
            <a:normAutofit/>
          </a:bodyPr>
          <a:lstStyle/>
          <a:p>
            <a:r>
              <a:rPr lang="tt-RU" sz="4800"/>
              <a:t>Татарстан республикасы флагы</a:t>
            </a:r>
            <a:endParaRPr lang="ru-RU" sz="4800"/>
          </a:p>
        </p:txBody>
      </p:sp>
      <p:pic>
        <p:nvPicPr>
          <p:cNvPr id="4" name="Рисунок 3" descr="400px-Flag_of_Tatarstan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5253" y="1863801"/>
            <a:ext cx="8881492" cy="44407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7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Татарстан</a:t>
            </a: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Республикасы</a:t>
            </a: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Дәүләт</a:t>
            </a:r>
            <a:r>
              <a:rPr lang="en-US" sz="3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tt-RU" sz="3700" b="1" dirty="0">
                <a:solidFill>
                  <a:srgbClr val="FFFFFF"/>
                </a:solidFill>
              </a:rPr>
              <a:t>Г</a:t>
            </a:r>
            <a:r>
              <a:rPr lang="en-US" sz="37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имны</a:t>
            </a:r>
            <a:endParaRPr lang="en-US" sz="37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/>
              <a:t>	</a:t>
            </a:r>
            <a:r>
              <a:rPr lang="en-US"/>
              <a:t>Татарстан Җөмһүрияте Дәүләт гимны 1992 елда кабул ителгән. Гимнның авторы – бөек татар композиторы Рөстәм Яхин.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/>
              <a:t>	2013 елның  21 февралендә Татарстан парламенты депутатлары республиканың сүзле гимнын кабул итә.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/>
              <a:t>	Гимнның нигезендә Рамазан Байтимеров шигыре ята.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/>
              <a:t>	Филипп Пираев тарафыннан рус теленә тәрҗемә ителгән.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3030" y="754428"/>
            <a:ext cx="10859784" cy="3427153"/>
          </a:xfrm>
        </p:spPr>
        <p:txBody>
          <a:bodyPr numCol="2">
            <a:normAutofit fontScale="25000" lnSpcReduction="20000"/>
          </a:bodyPr>
          <a:lstStyle/>
          <a:p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Мәңге яшә, газиз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Ватаныбыз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Халкым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теләкләр!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Гомерлеккә якын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туган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булып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Яши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бездә төрле милләтләр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Күп гасырлар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кичкән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чал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тарихлы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Данлы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илем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үзең бер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дастан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Синдә генә безнең язмышыбыз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Республикам минем, Татарстан!</a:t>
            </a:r>
          </a:p>
          <a:p>
            <a:endParaRPr lang="tt-RU" sz="8000" dirty="0"/>
          </a:p>
          <a:p>
            <a:endParaRPr lang="ru-RU" sz="8000" dirty="0"/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Цвети, священная земля моя,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будет мирным твой небосвод!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дом у нас, одна семья,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Живет в согласии наш народ.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Богатый мудростью седых веков,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Надеждой, верою ты нам стал,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пусть хранит тебя моя любовь,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Моя Республика, мой Татарстан!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8F15F8-8CE8-4781-AB67-7DA2FC7A1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Кире</a:t>
            </a:r>
            <a: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элемтә</a:t>
            </a:r>
            <a: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7а – 89093077806   sovershen@mail.ru</a:t>
            </a:r>
            <a:b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7б- 89053135158     guzeliya73@mail.ru</a:t>
            </a:r>
            <a:b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7в- 89656031376     diljara76-06@mail.ru</a:t>
            </a:r>
            <a:b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E6926A-EE8A-49D4-A097-550757865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7688" y="1006868"/>
            <a:ext cx="9910295" cy="1376736"/>
          </a:xfr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r>
              <a:rPr lang="en-US" sz="35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Бирем</a:t>
            </a:r>
            <a:r>
              <a:rPr lang="en-US" sz="35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шигырь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юлларыннан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алмашлыкларны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һәм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килешләрен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билгелә</a:t>
            </a:r>
            <a:r>
              <a:rPr lang="en-US" sz="3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54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ТАТАРСТАН РЕСПУБЛИКАСЫ ГЕРБЫ</vt:lpstr>
      <vt:lpstr>Татарстан республикасы флагы</vt:lpstr>
      <vt:lpstr>Татарстан Республикасы Дәүләт Гимны</vt:lpstr>
      <vt:lpstr>Презентация PowerPoint</vt:lpstr>
      <vt:lpstr>Кире элемтә: 7а – 89093077806   sovershen@mail.ru  7б- 89053135158     guzeliya73@mail.ru 7в- 89656031376     diljara76-06@mail.ru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Диляра Бариева</dc:creator>
  <cp:lastModifiedBy>Диляра Бариева</cp:lastModifiedBy>
  <cp:revision>1</cp:revision>
  <dcterms:created xsi:type="dcterms:W3CDTF">2020-05-15T20:00:18Z</dcterms:created>
  <dcterms:modified xsi:type="dcterms:W3CDTF">2020-05-15T20:01:36Z</dcterms:modified>
</cp:coreProperties>
</file>