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18 мая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800" dirty="0" smtClean="0"/>
              <a:t>Прочитайте текст Ф. Абрамова ( смотри урок 18 мая русский язык)</a:t>
            </a:r>
          </a:p>
          <a:p>
            <a:endParaRPr lang="ru-RU" sz="1800" dirty="0" smtClean="0"/>
          </a:p>
          <a:p>
            <a:r>
              <a:rPr lang="ru-RU" sz="1800" dirty="0" smtClean="0"/>
              <a:t>Помощь при подборе доказательств( аргументов)</a:t>
            </a:r>
            <a:r>
              <a:rPr lang="ru-RU" sz="1800" b="1" dirty="0" smtClean="0"/>
              <a:t> В рассказе Ф. Искандера «Тринадцатый подвиг Геракла»</a:t>
            </a:r>
            <a:r>
              <a:rPr lang="ru-RU" sz="1800" dirty="0" smtClean="0"/>
              <a:t> автор рассказывает о необычном подходе учителя к обучению. Он никогда не наказывал детей, а лишь шутил над ними. Один из учеников так боялся стать посмешищем из-за невыполненного домашнего задания, что проворачивает целую «аферу» с прививками. Несмотря на все его старания, его всё-таки вызывают к доске, где он не справляется с заданием. Всю эту ситуацию учитель называет тринадцатым </a:t>
            </a:r>
            <a:r>
              <a:rPr lang="ru-RU" sz="1800" dirty="0" smtClean="0"/>
              <a:t>подвигом </a:t>
            </a:r>
            <a:r>
              <a:rPr lang="ru-RU" sz="1800" dirty="0" smtClean="0"/>
              <a:t>Геракла, совершённым из-за </a:t>
            </a:r>
            <a:r>
              <a:rPr lang="ru-RU" sz="1800" dirty="0" smtClean="0"/>
              <a:t>трусости</a:t>
            </a:r>
          </a:p>
          <a:p>
            <a:r>
              <a:rPr lang="ru-RU" sz="1800" b="1" dirty="0" smtClean="0"/>
              <a:t>В повести М. Казакова «Трудно с тобой, Андрей»</a:t>
            </a:r>
            <a:r>
              <a:rPr lang="ru-RU" sz="1800" dirty="0" smtClean="0"/>
              <a:t> читателю рассказывается история маленького мальчика, который был настоящим хулиганом. Он сбегал с уроков, часто грубил и хамил. Все учителя давно навесили на него ярлык ребёнка, не поддающегося воспитанию. И только новая учительница русского языка разглядела в нём хорошие качества и смогла помочь ребёнку.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В. </a:t>
            </a:r>
            <a:r>
              <a:rPr lang="ru-RU" sz="2400" dirty="0" smtClean="0"/>
              <a:t>Р</a:t>
            </a:r>
            <a:r>
              <a:rPr lang="ru-RU" sz="2400" dirty="0" smtClean="0"/>
              <a:t>аспутин «Уроки французского».</a:t>
            </a:r>
            <a:r>
              <a:rPr lang="ru-RU" sz="2400" dirty="0" smtClean="0"/>
              <a:t> Главному герою рассказа Володе повезло – его классным руководителем оказался умный и отзывчивый человек, Лидия Михайловна. Наблюдая, в каком бедственном положении находится мальчик и наряду с этим его способности, желание учиться она постоянно пытается помочь ему. То учительница приглашает его к себе домой на дополнительные занятия по своему предмету, а после хочет посадить за стол, чтобы мальчик поел досыта, то отправляет ему посылки с едой</a:t>
            </a:r>
            <a:r>
              <a:rPr lang="ru-RU" sz="2400" dirty="0" smtClean="0"/>
              <a:t>.</a:t>
            </a:r>
            <a:r>
              <a:rPr lang="ru-RU" dirty="0" smtClean="0"/>
              <a:t> </a:t>
            </a:r>
            <a:r>
              <a:rPr lang="ru-RU" sz="2400" dirty="0" smtClean="0"/>
              <a:t>Учительница Лидия Михайловна была тем, кто наделен самыми прекрасными душевными качествами – сочувствием, добротой, любовью, то есть это все то, из чего состоят духовные ценности человека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Запиши эти доказательства в тетрадь для подготовки к </a:t>
            </a:r>
            <a:r>
              <a:rPr lang="ru-RU" sz="2400" dirty="0" err="1" smtClean="0"/>
              <a:t>егэ.Свою</a:t>
            </a:r>
            <a:r>
              <a:rPr lang="ru-RU" sz="2400" dirty="0" smtClean="0"/>
              <a:t> позицию подтверждай </a:t>
            </a:r>
            <a:r>
              <a:rPr lang="ru-RU" sz="2400" smtClean="0"/>
              <a:t>этими примерами.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18 мая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мая</dc:title>
  <dc:creator>user</dc:creator>
  <cp:lastModifiedBy>user</cp:lastModifiedBy>
  <cp:revision>2</cp:revision>
  <dcterms:created xsi:type="dcterms:W3CDTF">2020-05-13T13:34:14Z</dcterms:created>
  <dcterms:modified xsi:type="dcterms:W3CDTF">2020-05-13T13:46:24Z</dcterms:modified>
</cp:coreProperties>
</file>