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skysmart.ru/student/vuvitizo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Добрый день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https://edu.skysmart.ru/student/vuvitizomu</a:t>
            </a:r>
            <a:endParaRPr lang="ru-RU" dirty="0"/>
          </a:p>
          <a:p>
            <a:r>
              <a:rPr lang="ru-RU" dirty="0" smtClean="0"/>
              <a:t>По ссылке пройдите на страницу рабочей тетради, зарегистрируйтесь, имя фамилия, телефон свой или родителя, далее выполняете задания. Отчет отправлять не </a:t>
            </a:r>
            <a:r>
              <a:rPr lang="ru-RU" dirty="0" err="1" smtClean="0"/>
              <a:t>нужно,каждое</a:t>
            </a:r>
            <a:r>
              <a:rPr lang="ru-RU" dirty="0" smtClean="0"/>
              <a:t> ваше решение идет в журнал </a:t>
            </a:r>
            <a:r>
              <a:rPr lang="en-US" smtClean="0"/>
              <a:t>srysmart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522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Добрый день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Добрый день</dc:title>
  <dc:creator>Шагабиева</dc:creator>
  <cp:lastModifiedBy>Шагабиева</cp:lastModifiedBy>
  <cp:revision>1</cp:revision>
  <dcterms:created xsi:type="dcterms:W3CDTF">2020-05-20T11:03:54Z</dcterms:created>
  <dcterms:modified xsi:type="dcterms:W3CDTF">2020-05-20T11:08:43Z</dcterms:modified>
</cp:coreProperties>
</file>