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9" r:id="rId4"/>
    <p:sldId id="268" r:id="rId5"/>
    <p:sldId id="267" r:id="rId6"/>
    <p:sldId id="257" r:id="rId7"/>
    <p:sldId id="258" r:id="rId8"/>
    <p:sldId id="261" r:id="rId9"/>
    <p:sldId id="259" r:id="rId10"/>
    <p:sldId id="262" r:id="rId11"/>
    <p:sldId id="263" r:id="rId12"/>
    <p:sldId id="264" r:id="rId13"/>
    <p:sldId id="265" r:id="rId14"/>
    <p:sldId id="272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6674C94-9385-4174-B321-8E8879B93418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BC322B0-987F-4724-88B2-1668EF665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4C94-9385-4174-B321-8E8879B93418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22B0-987F-4724-88B2-1668EF665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96674C94-9385-4174-B321-8E8879B93418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C322B0-987F-4724-88B2-1668EF665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4C94-9385-4174-B321-8E8879B93418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22B0-987F-4724-88B2-1668EF665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674C94-9385-4174-B321-8E8879B93418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1BC322B0-987F-4724-88B2-1668EF665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4C94-9385-4174-B321-8E8879B93418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22B0-987F-4724-88B2-1668EF665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4C94-9385-4174-B321-8E8879B93418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22B0-987F-4724-88B2-1668EF665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4C94-9385-4174-B321-8E8879B93418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22B0-987F-4724-88B2-1668EF665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674C94-9385-4174-B321-8E8879B93418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22B0-987F-4724-88B2-1668EF665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4C94-9385-4174-B321-8E8879B93418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22B0-987F-4724-88B2-1668EF665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4C94-9385-4174-B321-8E8879B93418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22B0-987F-4724-88B2-1668EF665F8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6674C94-9385-4174-B321-8E8879B93418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BC322B0-987F-4724-88B2-1668EF665F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GalavwdShs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lmiranik1971@mail.ru" TargetMode="External"/><Relationship Id="rId2" Type="http://schemas.openxmlformats.org/officeDocument/2006/relationships/hyperlink" Target="mailto:aidar1990@bk.ru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2704" y="3861048"/>
            <a:ext cx="7406640" cy="1472184"/>
          </a:xfrm>
        </p:spPr>
        <p:txBody>
          <a:bodyPr>
            <a:noAutofit/>
          </a:bodyPr>
          <a:lstStyle/>
          <a:p>
            <a:r>
              <a:rPr lang="ru-RU" sz="3200" dirty="0" smtClean="0"/>
              <a:t>1. Бег </a:t>
            </a:r>
            <a:r>
              <a:rPr lang="ru-RU" sz="3200" dirty="0"/>
              <a:t>через </a:t>
            </a:r>
            <a:r>
              <a:rPr lang="ru-RU" sz="3200" dirty="0" smtClean="0"/>
              <a:t>препятствий</a:t>
            </a:r>
            <a:r>
              <a:rPr lang="ru-RU" sz="3200" dirty="0"/>
              <a:t>. Подготовка к   выполнению видов испытаний и нормативов, предусмотренных ВФСК(ГТО): туристский поход с проверкой туристских </a:t>
            </a:r>
            <a:r>
              <a:rPr lang="ru-RU" sz="3200" dirty="0" smtClean="0"/>
              <a:t>навыков</a:t>
            </a:r>
            <a:br>
              <a:rPr lang="ru-RU" sz="3200" dirty="0" smtClean="0"/>
            </a:br>
            <a:r>
              <a:rPr lang="ru-RU" sz="3200" dirty="0" smtClean="0"/>
              <a:t>2.</a:t>
            </a:r>
            <a:r>
              <a:rPr lang="ru-RU" dirty="0"/>
              <a:t> </a:t>
            </a:r>
            <a:r>
              <a:rPr lang="ru-RU" sz="3200" dirty="0"/>
              <a:t>Повторение упражнений в метании   мяча, прыжковые и беговые упражнения в легкой атлетике.</a:t>
            </a:r>
            <a:r>
              <a:rPr lang="ru-RU" sz="2000" dirty="0" smtClean="0"/>
              <a:t> 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Заметки тренера.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Бег с препятствиями — это не просто бег, а еще и полет. Он нам очень нравится, как нам нравятся все виды спорта, связанные с бегом, потому что они заставляют работать все мышцы. Лабораторные исследования мышечной деятельности показывают, что, когда мы бежим, работают все группы мышц и спортсмен получает невиданную аэробную нагрузку.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77153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Бег с препятствиями придает некоторую остроту, поднимая бегуна в воздух, добавляя еще больше сложности в и без того требовательный вид спорта. Лучше уже быть практически не может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Картинки по запросу бег с препятствия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51360"/>
            <a:ext cx="7143800" cy="4839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778674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Бег с препятствием — это бег... пока вы не оказываетесь перед препятствием, и тут меняется механика тела. Преодоление препятствия — это не прыжок. Это продолжение спринта с применением воздушного маневра. Если вы остановитесь, чтобы перевести бег в прыжок, вы уменьшаете скорость, что практически гарантирует падение буквально в следующую секунду.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Картинки по запросу бег с препятствия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928934"/>
            <a:ext cx="5500726" cy="3670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290"/>
            <a:ext cx="78581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Травмы имеют место при случайных ударах и при перегрузках пальцев ног, стоп, щиколоток, колена, ног, бедер и/или спины. Обычными травмами у барьеристов являются растяжения связок, растяжения в паху, отрывные переломы костей таза и травмы колена (если удариться о барьер). Одна из наибольших опасностей барьерного бега заключается в том, что спортсмен может не перепрыгнуть через барьер и упасть на трек, запутавшись в нем.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5602" name="Picture 2" descr="Картинки по запросу бег с препятствия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936" y="3717032"/>
            <a:ext cx="4314780" cy="286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«Повторение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упражнений в метании   мяча, прыжковые и беговые упражнения в легкой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атлетике»</a:t>
            </a:r>
          </a:p>
          <a:p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</a:rPr>
              <a:t>Перейдите по ссылке просмотрите видео</a:t>
            </a:r>
          </a:p>
          <a:p>
            <a:endParaRPr lang="ru-RU" sz="2800" dirty="0">
              <a:latin typeface="Times New Roman" panose="02020603050405020304" pitchFamily="18" charset="0"/>
            </a:endParaRPr>
          </a:p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www.youtube.com/watch?v=0GalavwdShs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12567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Домашнее задание:</a:t>
            </a:r>
          </a:p>
          <a:p>
            <a:endParaRPr lang="ru-RU" dirty="0" smtClean="0"/>
          </a:p>
          <a:p>
            <a:r>
              <a:rPr lang="ru-RU" dirty="0" smtClean="0"/>
              <a:t>Ответьте на вопросы, ответы отправьте учителю</a:t>
            </a:r>
          </a:p>
          <a:p>
            <a:endParaRPr lang="ru-RU" dirty="0"/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Бег </a:t>
            </a:r>
            <a:r>
              <a:rPr lang="ru-RU" dirty="0"/>
              <a:t>с препятствиями это</a:t>
            </a:r>
            <a:r>
              <a:rPr lang="ru-RU" dirty="0" smtClean="0"/>
              <a:t>______</a:t>
            </a:r>
          </a:p>
          <a:p>
            <a:pPr marL="342900" indent="-342900">
              <a:buAutoNum type="arabicPeriod"/>
            </a:pPr>
            <a:r>
              <a:rPr lang="ru-RU" dirty="0" smtClean="0"/>
              <a:t>Как </a:t>
            </a:r>
            <a:r>
              <a:rPr lang="ru-RU" dirty="0"/>
              <a:t>называется бег на короткую дистанцию</a:t>
            </a:r>
            <a:r>
              <a:rPr lang="ru-RU" dirty="0" smtClean="0"/>
              <a:t>?</a:t>
            </a:r>
          </a:p>
          <a:p>
            <a:pPr marL="342900" indent="-342900">
              <a:buAutoNum type="arabicPeriod"/>
            </a:pPr>
            <a:r>
              <a:rPr lang="ru-RU" dirty="0" smtClean="0"/>
              <a:t>Перечислите фазы преодоления барьера.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60376" y="522920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dirty="0"/>
              <a:t>Контакты: </a:t>
            </a:r>
            <a:r>
              <a:rPr lang="ru-RU" altLang="ru-RU" dirty="0" err="1"/>
              <a:t>Хакимуллин</a:t>
            </a:r>
            <a:r>
              <a:rPr lang="ru-RU" altLang="ru-RU" dirty="0"/>
              <a:t> Айдар </a:t>
            </a:r>
            <a:r>
              <a:rPr lang="ru-RU" altLang="ru-RU" dirty="0" err="1"/>
              <a:t>Маулитгараевич</a:t>
            </a:r>
            <a:endParaRPr lang="ru-RU" altLang="ru-RU" dirty="0"/>
          </a:p>
          <a:p>
            <a:pPr algn="r">
              <a:defRPr/>
            </a:pPr>
            <a:r>
              <a:rPr lang="ru-RU" altLang="ru-RU" dirty="0"/>
              <a:t> </a:t>
            </a:r>
            <a:r>
              <a:rPr lang="en-US" altLang="ru-RU" dirty="0"/>
              <a:t>Email – </a:t>
            </a:r>
            <a:r>
              <a:rPr lang="en-US" altLang="ru-RU" dirty="0">
                <a:hlinkClick r:id="rId2"/>
              </a:rPr>
              <a:t>aidar1990@bk.ru</a:t>
            </a:r>
            <a:r>
              <a:rPr lang="ru-RU" altLang="ru-RU" dirty="0"/>
              <a:t> </a:t>
            </a:r>
            <a:endParaRPr lang="en-US" altLang="ru-RU" dirty="0"/>
          </a:p>
          <a:p>
            <a:pPr algn="r">
              <a:defRPr/>
            </a:pPr>
            <a:r>
              <a:rPr lang="en-US" altLang="ru-RU" dirty="0"/>
              <a:t> WhatsApp – 89600317709</a:t>
            </a:r>
          </a:p>
          <a:p>
            <a:pPr algn="r">
              <a:defRPr/>
            </a:pPr>
            <a:r>
              <a:rPr lang="ru-RU" altLang="ru-RU" dirty="0" err="1"/>
              <a:t>Минимуллин</a:t>
            </a:r>
            <a:r>
              <a:rPr lang="ru-RU" altLang="ru-RU" dirty="0"/>
              <a:t> Эльмира Николаевна</a:t>
            </a:r>
          </a:p>
          <a:p>
            <a:pPr algn="r">
              <a:defRPr/>
            </a:pPr>
            <a:r>
              <a:rPr lang="ru-RU" altLang="ru-RU" dirty="0"/>
              <a:t> </a:t>
            </a:r>
            <a:r>
              <a:rPr lang="en-US" altLang="ru-RU" dirty="0"/>
              <a:t>Email – </a:t>
            </a:r>
            <a:r>
              <a:rPr lang="en-US" altLang="ru-RU" dirty="0">
                <a:hlinkClick r:id="rId3"/>
              </a:rPr>
              <a:t>elmiranik1971@mail.ru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212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428868"/>
            <a:ext cx="6027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upload.wikimedia.org/wikipedia/commons/f/fe/Forrest_Smithson_19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7620000" cy="54292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498080" cy="1143000"/>
          </a:xfrm>
        </p:spPr>
        <p:txBody>
          <a:bodyPr/>
          <a:lstStyle/>
          <a:p>
            <a:r>
              <a:rPr lang="ru-RU" dirty="0" smtClean="0"/>
              <a:t>История.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928670"/>
            <a:ext cx="7498080" cy="2409828"/>
          </a:xfrm>
        </p:spPr>
        <p:txBody>
          <a:bodyPr>
            <a:normAutofit/>
          </a:bodyPr>
          <a:lstStyle/>
          <a:p>
            <a:r>
              <a:rPr lang="ru-RU" dirty="0" smtClean="0"/>
              <a:t>Первые упоминания об официальных стартах в барьерном беге относятся к соревнованиям в Англии в 1837 году в колледже Итон.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В 1885 году бегун Крум из университета Оксфорда продемонстрировал технику преодоления барьеров близкую к современной. </a:t>
            </a:r>
            <a:endParaRPr lang="ru-RU" sz="3200" dirty="0"/>
          </a:p>
        </p:txBody>
      </p:sp>
      <p:pic>
        <p:nvPicPr>
          <p:cNvPr id="26626" name="Picture 2" descr="Картинки по запросу бег с препятствия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619250"/>
            <a:ext cx="5238750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290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Олимпийский дебют на дистанции 110 метров с барьерами состоялся в 1896 году. С 1920-х годов барьерным спринтом начали заниматься и женщины. В 1935 году T-образные барьеры были заменены менее травмоопасными L-образными.</a:t>
            </a:r>
          </a:p>
        </p:txBody>
      </p:sp>
      <p:pic>
        <p:nvPicPr>
          <p:cNvPr id="28674" name="Picture 2" descr="Картинки по запросу барьеры для бе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369255"/>
            <a:ext cx="5786478" cy="3769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77867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настоящее время барьерный бег обязательно входит в программу крупнейших легкоатлетических соревнований.</a:t>
            </a:r>
          </a:p>
        </p:txBody>
      </p:sp>
      <p:pic>
        <p:nvPicPr>
          <p:cNvPr id="29698" name="Picture 2" descr="Картинки по запросу бег с препятствия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94922"/>
            <a:ext cx="6357982" cy="4371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Бег с препятствиями.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отдельная дисциплина в программе легкой атлетики. Различают барьерный бег — дистанции 60, 110 и 400 м и собственно бег с препятствиями — 2000 и 3000 м. Техника преодоления препятствий практически одинакова, разница заключается в скорости и амплитуде движений.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бег с препятствиями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2500298" y="2428868"/>
            <a:ext cx="6384873" cy="399054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1538" y="14285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В барьерном беге барьеры расставляются по дистанции на одинаковом расстоянии друг от друга (на 100 м расстояние между барьерами — 9,14 м для мужчин и 8,5 м для женщин, на 400 м — 35 м), что позволяет бегунам преодолевать барьеры за определенное фиксированное количество шагов и отталкиваться на барьер с одной и той же ноги.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Преодоление барьера.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Преодоление барьера можно разделить на несколько фаз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подход к барьеру;</a:t>
            </a:r>
          </a:p>
          <a:p>
            <a:r>
              <a:rPr lang="ru-RU" dirty="0" smtClean="0"/>
              <a:t>атака барьера;</a:t>
            </a:r>
          </a:p>
          <a:p>
            <a:r>
              <a:rPr lang="ru-RU" dirty="0" smtClean="0"/>
              <a:t>переход барьера;</a:t>
            </a:r>
          </a:p>
          <a:p>
            <a:r>
              <a:rPr lang="ru-RU" dirty="0" smtClean="0"/>
              <a:t>Приземление.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portwiki.to/images/5/5b/Kniga_beg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418160"/>
            <a:ext cx="4981567" cy="34398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30" y="0"/>
            <a:ext cx="82153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Основной принцип подхода к барьеру — место отталкивания не должно находиться слишком близко к барьеру, но и не слишком далеко(рис. 7.7, а). В первом случае переход барьера получится чересчур высоким, во втором — спортсмен может не долететь до барьера.</a:t>
            </a:r>
          </a:p>
          <a:p>
            <a:r>
              <a:rPr lang="ru-RU" dirty="0"/>
              <a:t>При переходе барьера применяются два способа движений руками: 1) с одной рукой; 2) с двумя руками. Второй способ более сложен: в фазе выталкивания спортсмен выводит обе руки перед туловищем, помогая толчку (рис. 7.7, б). Первый способ более естествен с точки зрения техники бега. Барьер переходится с прямой маховой ногой и согнутой толчковой. Толчковая нога согнута в колене , носок вывернут наружу (рис. 7.7, в, г). Сход с барьера осуществляется с сохранением скорости и увеличением бегового шага (рис. 7.7, д, е). Подобным образом можно преодолевать препятствия на дистанции в кроссе.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</TotalTime>
  <Words>602</Words>
  <Application>Microsoft Office PowerPoint</Application>
  <PresentationFormat>Экран (4:3)</PresentationFormat>
  <Paragraphs>42</Paragraphs>
  <Slides>16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Times New Roman</vt:lpstr>
      <vt:lpstr>Trebuchet MS</vt:lpstr>
      <vt:lpstr>Wingdings</vt:lpstr>
      <vt:lpstr>Wingdings 2</vt:lpstr>
      <vt:lpstr>Изящная</vt:lpstr>
      <vt:lpstr>1. Бег через препятствий. Подготовка к   выполнению видов испытаний и нормативов, предусмотренных ВФСК(ГТО): туристский поход с проверкой туристских навыков 2. Повторение упражнений в метании   мяча, прыжковые и беговые упражнения в легкой атлетике. </vt:lpstr>
      <vt:lpstr>История.</vt:lpstr>
      <vt:lpstr>Презентация PowerPoint</vt:lpstr>
      <vt:lpstr>Презентация PowerPoint</vt:lpstr>
      <vt:lpstr>Презентация PowerPoint</vt:lpstr>
      <vt:lpstr>Бег с препятствиями.</vt:lpstr>
      <vt:lpstr>Презентация PowerPoint</vt:lpstr>
      <vt:lpstr>Преодоление барьера.</vt:lpstr>
      <vt:lpstr>Презентация PowerPoint</vt:lpstr>
      <vt:lpstr>Заметки тренера.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Легкая атлетика. Бег с препятствиями.</dc:title>
  <dc:creator>Alvenor</dc:creator>
  <cp:lastModifiedBy>АЙДАР</cp:lastModifiedBy>
  <cp:revision>11</cp:revision>
  <dcterms:created xsi:type="dcterms:W3CDTF">2018-03-06T05:58:01Z</dcterms:created>
  <dcterms:modified xsi:type="dcterms:W3CDTF">2020-05-14T13:58:04Z</dcterms:modified>
</cp:coreProperties>
</file>