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276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18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12B1-E630-4341-BC76-8CC5F0B3F3B5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D11C-A305-41BE-96D2-583D09DF8E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oqDTZl2of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«Путешествие по материкам и частям света»</a:t>
            </a:r>
            <a:endParaRPr lang="ru-RU" sz="4800" b="1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33265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Диснейленд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7" name="Рисунок 16" descr="800px-Castillo_de_Disneylan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1600" y="980728"/>
            <a:ext cx="7056784" cy="362406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67544" y="501317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Диснейленд  — парк развлечений в городе </a:t>
            </a:r>
            <a:r>
              <a:rPr lang="ru-RU" sz="2400" dirty="0" err="1" smtClean="0"/>
              <a:t>Анахайме</a:t>
            </a:r>
            <a:r>
              <a:rPr lang="ru-RU" sz="2400" dirty="0" smtClean="0"/>
              <a:t> (штат Калифорния, США), в котором был бы воссоздан мир мультфильмов и сказок Уолта Диснея, где интересно всем: и взрослым, и детям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26064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Гора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Рашмор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mount_rushmor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25" y="836713"/>
            <a:ext cx="7143750" cy="40324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486916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юго-западе штата Южная Дакота, в горах </a:t>
            </a:r>
            <a:r>
              <a:rPr lang="ru-RU" sz="2400" dirty="0" err="1" smtClean="0"/>
              <a:t>Блэк-Хиллс</a:t>
            </a:r>
            <a:r>
              <a:rPr lang="ru-RU" sz="2400" dirty="0" smtClean="0"/>
              <a:t>, расположен величественный монумент - "Национальный мемориал </a:t>
            </a:r>
            <a:r>
              <a:rPr lang="ru-RU" sz="2400" i="1" dirty="0" smtClean="0">
                <a:solidFill>
                  <a:srgbClr val="C00000"/>
                </a:solidFill>
              </a:rPr>
              <a:t>гора </a:t>
            </a:r>
            <a:r>
              <a:rPr lang="ru-RU" sz="2400" i="1" dirty="0" err="1" smtClean="0">
                <a:solidFill>
                  <a:srgbClr val="C00000"/>
                </a:solidFill>
              </a:rPr>
              <a:t>Рашмор</a:t>
            </a:r>
            <a:r>
              <a:rPr lang="ru-RU" sz="2400" dirty="0" smtClean="0"/>
              <a:t>." Здесь из гранитной скалы высечены огромные (около 18 метров высотой) изображения четырех Президентов.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33265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Большой каньон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grand_canyon_arizon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052736"/>
            <a:ext cx="4248472" cy="3240360"/>
          </a:xfrm>
          <a:prstGeom prst="rect">
            <a:avLst/>
          </a:prstGeom>
        </p:spPr>
      </p:pic>
      <p:pic>
        <p:nvPicPr>
          <p:cNvPr id="11" name="Рисунок 10" descr="havasu_fall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1052737"/>
            <a:ext cx="4392488" cy="331236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1520" y="443711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</a:rPr>
              <a:t>Большой Каньон </a:t>
            </a:r>
            <a:r>
              <a:rPr lang="ru-RU" sz="2400" dirty="0" smtClean="0"/>
              <a:t>– это разнообразие скал и пещер. Он образован рекой Колорадо, на протяжении миллионов лет вода прорезала себе путь в сравнительно мягких породах (известняки, песчаники и сланцы), добравшись до твердого гранита.</a:t>
            </a:r>
          </a:p>
          <a:p>
            <a:r>
              <a:rPr lang="ru-RU" sz="2400" dirty="0" smtClean="0"/>
              <a:t>Длина Каньона - 446 км, ширина - до 29 км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Одни из самых удивительных деревьев нашей планеты — </a:t>
            </a:r>
            <a:r>
              <a:rPr lang="ru-RU" sz="2400" u="sng" dirty="0" smtClean="0">
                <a:solidFill>
                  <a:srgbClr val="C00000"/>
                </a:solidFill>
              </a:rPr>
              <a:t>секвойи</a:t>
            </a:r>
            <a:r>
              <a:rPr lang="ru-RU" sz="2400" dirty="0" smtClean="0"/>
              <a:t>. Эти величественные гиганты тысячелетиями растут ввысь и вширь и на сегодняшний день являются высочайшими растениями мира</a:t>
            </a:r>
            <a:endParaRPr lang="ru-RU" sz="2400" dirty="0"/>
          </a:p>
        </p:txBody>
      </p:sp>
      <p:pic>
        <p:nvPicPr>
          <p:cNvPr id="10" name="Рисунок 9" descr="12845351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556792"/>
            <a:ext cx="3960440" cy="5040560"/>
          </a:xfrm>
          <a:prstGeom prst="rect">
            <a:avLst/>
          </a:prstGeom>
        </p:spPr>
      </p:pic>
      <p:pic>
        <p:nvPicPr>
          <p:cNvPr id="11" name="Рисунок 10" descr="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5976" y="1322685"/>
            <a:ext cx="4387204" cy="553531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0"/>
            <a:ext cx="5743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Южная Америка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280px-South_America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124744"/>
            <a:ext cx="3384376" cy="3384376"/>
          </a:xfrm>
          <a:prstGeom prst="rect">
            <a:avLst/>
          </a:prstGeom>
        </p:spPr>
      </p:pic>
      <p:pic>
        <p:nvPicPr>
          <p:cNvPr id="11" name="Рисунок 10" descr="4.Тропические-леса-Ивокрама_Iwokrama-rainforest-445x3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3429000"/>
            <a:ext cx="4238625" cy="3171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07904" y="1340768"/>
            <a:ext cx="5436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четвёртый по размеру материк после Евразии. Этот материк богат влажными тропическими лесами с яркими птицами, обезьянами и другими удивительными животными.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amazon9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700808"/>
            <a:ext cx="4248472" cy="4032448"/>
          </a:xfrm>
          <a:prstGeom prst="rect">
            <a:avLst/>
          </a:prstGeom>
        </p:spPr>
      </p:pic>
      <p:pic>
        <p:nvPicPr>
          <p:cNvPr id="11" name="Рисунок 10" descr="amazon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1700808"/>
            <a:ext cx="4320480" cy="41340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47667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Амазонка</a:t>
            </a:r>
            <a:r>
              <a:rPr lang="ru-RU" sz="2800" b="1" dirty="0" smtClean="0"/>
              <a:t> </a:t>
            </a:r>
            <a:r>
              <a:rPr lang="ru-RU" sz="2800" dirty="0" smtClean="0"/>
              <a:t>– самая длинная и полноводная река планеты. Её длинна – </a:t>
            </a:r>
            <a:r>
              <a:rPr lang="ru-RU" sz="2800" dirty="0" smtClean="0">
                <a:solidFill>
                  <a:srgbClr val="C00000"/>
                </a:solidFill>
              </a:rPr>
              <a:t>7100 км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635896" y="1628800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Африка</a:t>
            </a:r>
            <a:r>
              <a:rPr lang="ru-RU" sz="2800" dirty="0" smtClean="0"/>
              <a:t> – это второй по величине материк после Евразии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0"/>
            <a:ext cx="2725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Африка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280px-Africa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268760"/>
            <a:ext cx="3240360" cy="3096344"/>
          </a:xfrm>
          <a:prstGeom prst="rect">
            <a:avLst/>
          </a:prstGeom>
        </p:spPr>
      </p:pic>
      <p:pic>
        <p:nvPicPr>
          <p:cNvPr id="11" name="Рисунок 10" descr="Africa_07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3928" y="3429000"/>
            <a:ext cx="4464496" cy="27363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40466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Много интересного есть в Африке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126876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Нил </a:t>
            </a:r>
            <a:r>
              <a:rPr lang="ru-RU" sz="2800" dirty="0" smtClean="0"/>
              <a:t>– одна из самых длинных рек в мире.</a:t>
            </a:r>
            <a:endParaRPr lang="ru-RU" sz="2800" dirty="0"/>
          </a:p>
        </p:txBody>
      </p:sp>
      <p:pic>
        <p:nvPicPr>
          <p:cNvPr id="11" name="Рисунок 10" descr="NileRiverAswanEgyp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060848"/>
            <a:ext cx="3960440" cy="3384376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2060848"/>
            <a:ext cx="4234086" cy="33843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69269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00000"/>
                </a:solidFill>
              </a:rPr>
              <a:t>Египетские пирамиды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Egipetskie-piramid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628800"/>
            <a:ext cx="4176464" cy="3312368"/>
          </a:xfrm>
          <a:prstGeom prst="rect">
            <a:avLst/>
          </a:prstGeom>
        </p:spPr>
      </p:pic>
      <p:pic>
        <p:nvPicPr>
          <p:cNvPr id="11" name="Рисунок 10" descr="Egipetskie-piramidy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99992" y="1628800"/>
            <a:ext cx="4464496" cy="33123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0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Нигде в мире не осталось столько крупных диких животных , как в Африке</a:t>
            </a:r>
            <a:endParaRPr lang="ru-RU" sz="2800" dirty="0"/>
          </a:p>
        </p:txBody>
      </p:sp>
      <p:pic>
        <p:nvPicPr>
          <p:cNvPr id="10" name="Рисунок 9" descr="Africa_0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052736"/>
            <a:ext cx="2160240" cy="2808312"/>
          </a:xfrm>
          <a:prstGeom prst="rect">
            <a:avLst/>
          </a:prstGeom>
        </p:spPr>
      </p:pic>
      <p:pic>
        <p:nvPicPr>
          <p:cNvPr id="11" name="Рисунок 10" descr="Africa_07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7584" y="4221088"/>
            <a:ext cx="3312368" cy="2222732"/>
          </a:xfrm>
          <a:prstGeom prst="rect">
            <a:avLst/>
          </a:prstGeom>
        </p:spPr>
      </p:pic>
      <p:pic>
        <p:nvPicPr>
          <p:cNvPr id="12" name="Рисунок 11" descr="Africa_01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87824" y="1052736"/>
            <a:ext cx="2919576" cy="2512288"/>
          </a:xfrm>
          <a:prstGeom prst="rect">
            <a:avLst/>
          </a:prstGeom>
        </p:spPr>
      </p:pic>
      <p:pic>
        <p:nvPicPr>
          <p:cNvPr id="17" name="Рисунок 16" descr="Africa_03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4008" y="3933056"/>
            <a:ext cx="3030840" cy="2160240"/>
          </a:xfrm>
          <a:prstGeom prst="rect">
            <a:avLst/>
          </a:prstGeom>
        </p:spPr>
      </p:pic>
      <p:pic>
        <p:nvPicPr>
          <p:cNvPr id="18" name="Рисунок 17" descr="Africa_06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84168" y="1196752"/>
            <a:ext cx="2808312" cy="23096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https://www.youtube.com/watch?v=koqDTZl2of4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Просмотреть по желанию </a:t>
            </a:r>
            <a:r>
              <a:rPr lang="ru-RU" dirty="0" err="1" smtClean="0"/>
              <a:t>видеоурок</a:t>
            </a:r>
            <a:r>
              <a:rPr lang="ru-RU" dirty="0" smtClean="0"/>
              <a:t> по ссылке </a:t>
            </a:r>
            <a:r>
              <a:rPr lang="ru-RU" b="1" u="sng" dirty="0" smtClean="0"/>
              <a:t>(по желанию): </a:t>
            </a:r>
            <a:endParaRPr lang="ru-RU" b="1" u="sng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260648"/>
            <a:ext cx="3659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Австралия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300px-Australia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268760"/>
            <a:ext cx="3168352" cy="30735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3928" y="1556792"/>
            <a:ext cx="5220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Австралия</a:t>
            </a:r>
            <a:r>
              <a:rPr lang="ru-RU" sz="2800" dirty="0" smtClean="0"/>
              <a:t> – самый маленький материк земли. Название Австралия – означает «Южная земля»</a:t>
            </a:r>
            <a:endParaRPr lang="ru-RU" sz="2800" dirty="0"/>
          </a:p>
        </p:txBody>
      </p:sp>
      <p:pic>
        <p:nvPicPr>
          <p:cNvPr id="12" name="Рисунок 11" descr="tasmania-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67944" y="3501008"/>
            <a:ext cx="4320480" cy="28803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04664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Только здесь обитают кенгуру, коалы и другие сумчатые животные. Они носят своих детёнышей в сумках на животе.</a:t>
            </a:r>
            <a:endParaRPr lang="ru-RU" sz="2800" dirty="0"/>
          </a:p>
        </p:txBody>
      </p:sp>
      <p:pic>
        <p:nvPicPr>
          <p:cNvPr id="10" name="Рисунок 9" descr="kenguru_3_smal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1700808"/>
            <a:ext cx="3888432" cy="3904488"/>
          </a:xfrm>
          <a:prstGeom prst="rect">
            <a:avLst/>
          </a:prstGeom>
        </p:spPr>
      </p:pic>
      <p:pic>
        <p:nvPicPr>
          <p:cNvPr id="11" name="Рисунок 10" descr="3159343260_b579d41d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700808"/>
            <a:ext cx="4114428" cy="39604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88640"/>
            <a:ext cx="4091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Антарктида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280px-Location_Antarctica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908720"/>
            <a:ext cx="2880320" cy="28830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5896" y="1412776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Антарктида</a:t>
            </a:r>
            <a:r>
              <a:rPr lang="ru-RU" sz="2800" dirty="0" smtClean="0"/>
              <a:t> – это континент, который находится на самом юге Земли.</a:t>
            </a:r>
            <a:endParaRPr lang="ru-RU" sz="2800" dirty="0"/>
          </a:p>
        </p:txBody>
      </p:sp>
      <p:pic>
        <p:nvPicPr>
          <p:cNvPr id="12" name="Рисунок 11" descr="antarctida_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39952" y="2924944"/>
            <a:ext cx="4824536" cy="33512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365104"/>
            <a:ext cx="4067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самый холодный материк.</a:t>
            </a:r>
          </a:p>
          <a:p>
            <a:r>
              <a:rPr lang="ru-RU" sz="2400" dirty="0" smtClean="0"/>
              <a:t>Средняя температура зимних месяцев от -60 до -70 градусов, летних от -30 до -50.  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88640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Самые распространённые обитатели Антарктиды – это пингвины, морские слоны, морские львы ,морские леопарды, тюлени.</a:t>
            </a:r>
            <a:endParaRPr lang="ru-RU" sz="2400" dirty="0"/>
          </a:p>
        </p:txBody>
      </p:sp>
      <p:pic>
        <p:nvPicPr>
          <p:cNvPr id="11" name="Рисунок 10" descr="Пингвин-Адели_Adélie-Penguin-445x30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7544" y="1268760"/>
            <a:ext cx="3672408" cy="2664296"/>
          </a:xfrm>
          <a:prstGeom prst="rect">
            <a:avLst/>
          </a:prstGeom>
        </p:spPr>
      </p:pic>
      <p:pic>
        <p:nvPicPr>
          <p:cNvPr id="12" name="Рисунок 11" descr="Морской-слон_Seal_elephant1-445x30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99992" y="1268760"/>
            <a:ext cx="3528392" cy="2592288"/>
          </a:xfrm>
          <a:prstGeom prst="rect">
            <a:avLst/>
          </a:prstGeom>
        </p:spPr>
      </p:pic>
      <p:pic>
        <p:nvPicPr>
          <p:cNvPr id="17" name="Рисунок 16" descr="275px-Zalophus_californianus_wollebaek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7544" y="4149080"/>
            <a:ext cx="3600400" cy="2376264"/>
          </a:xfrm>
          <a:prstGeom prst="rect">
            <a:avLst/>
          </a:prstGeom>
        </p:spPr>
      </p:pic>
      <p:pic>
        <p:nvPicPr>
          <p:cNvPr id="18" name="Рисунок 17" descr="275px-Hydrurga_leptonyx_edit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499992" y="4149080"/>
            <a:ext cx="3528392" cy="2376264"/>
          </a:xfrm>
          <a:prstGeom prst="rect">
            <a:avLst/>
          </a:prstGeom>
        </p:spPr>
      </p:pic>
      <p:pic>
        <p:nvPicPr>
          <p:cNvPr id="19" name="Рисунок 18" descr="in_b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11760" y="2132856"/>
            <a:ext cx="4104456" cy="33123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4F2C71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60648"/>
            <a:ext cx="3960440" cy="3168352"/>
          </a:xfrm>
          <a:prstGeom prst="rect">
            <a:avLst/>
          </a:prstGeom>
        </p:spPr>
      </p:pic>
      <p:pic>
        <p:nvPicPr>
          <p:cNvPr id="10" name="Рисунок 9" descr="4F2C81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212976"/>
            <a:ext cx="4320480" cy="34095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9992" y="908720"/>
            <a:ext cx="4644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вот люди в Антарктиде не живут. Они приезжают только на время в многочисленные экспедиции. Здесь находятся разные научные станции.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Работа по учебнику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572164"/>
          </a:xfrm>
        </p:spPr>
        <p:txBody>
          <a:bodyPr>
            <a:normAutofit/>
          </a:bodyPr>
          <a:lstStyle/>
          <a:p>
            <a:pPr marL="0" indent="354013" algn="just"/>
            <a:r>
              <a:rPr lang="ru-RU" dirty="0" smtClean="0"/>
              <a:t>Откройте учебник на странице 114-119. Прочитайте. </a:t>
            </a:r>
          </a:p>
          <a:p>
            <a:pPr marL="0" indent="354013" algn="just"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/>
          <a:lstStyle/>
          <a:p>
            <a:r>
              <a:rPr lang="ru-RU" dirty="0" smtClean="0"/>
              <a:t>Повторить по учебнику с. 114-119.</a:t>
            </a:r>
          </a:p>
          <a:p>
            <a:r>
              <a:rPr lang="ru-RU" dirty="0" smtClean="0"/>
              <a:t>Выполни задания  в рабочих тетрадях (2б).</a:t>
            </a:r>
          </a:p>
          <a:p>
            <a:r>
              <a:rPr lang="ru-RU" dirty="0" err="1" smtClean="0"/>
              <a:t>Впр</a:t>
            </a:r>
            <a:r>
              <a:rPr lang="ru-RU" dirty="0" smtClean="0"/>
              <a:t> </a:t>
            </a:r>
            <a:r>
              <a:rPr lang="ru-RU" dirty="0" err="1" smtClean="0"/>
              <a:t>стр</a:t>
            </a:r>
            <a:r>
              <a:rPr lang="ru-RU" dirty="0" smtClean="0"/>
              <a:t> 80-81 (2 г класс).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4786322"/>
            <a:ext cx="5021525" cy="168033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987824" y="188640"/>
            <a:ext cx="2872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Евразия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280px-Eurasia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908720"/>
            <a:ext cx="3024336" cy="3099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904" y="1268760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Евразия</a:t>
            </a:r>
            <a:r>
              <a:rPr lang="ru-RU" sz="2800" dirty="0" smtClean="0"/>
              <a:t> – самый большой материк. Он так велик, что его делят на две части света – Европу и Азию.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2996952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Именно в Евразии находится наша Родина  - Россия.</a:t>
            </a:r>
            <a:endParaRPr lang="ru-RU" sz="2800" dirty="0"/>
          </a:p>
        </p:txBody>
      </p:sp>
      <p:pic>
        <p:nvPicPr>
          <p:cNvPr id="10" name="Рисунок 9" descr="340kp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3768" y="4077072"/>
            <a:ext cx="6264696" cy="22707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3203848" y="0"/>
            <a:ext cx="2552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Европа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2" name="Рисунок 11" descr="541px-Europe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620688"/>
            <a:ext cx="3600400" cy="36724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1920" y="980728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территории Европы размещается более 40 стран, народы которых говорят на десятках языках.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2996952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Самая длинная река Европы - </a:t>
            </a:r>
            <a:r>
              <a:rPr lang="ru-RU" sz="2800" u="sng" dirty="0" smtClean="0">
                <a:solidFill>
                  <a:srgbClr val="C00000"/>
                </a:solidFill>
              </a:rPr>
              <a:t>Волга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pic>
        <p:nvPicPr>
          <p:cNvPr id="15" name="Рисунок 14" descr="9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1920" y="3933056"/>
            <a:ext cx="4784576" cy="27283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3563888" y="0"/>
            <a:ext cx="17828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Азия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Asia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692696"/>
            <a:ext cx="3099048" cy="3027040"/>
          </a:xfrm>
          <a:prstGeom prst="rect">
            <a:avLst/>
          </a:prstGeom>
        </p:spPr>
      </p:pic>
      <p:pic>
        <p:nvPicPr>
          <p:cNvPr id="10" name="Рисунок 9" descr="43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1960" y="3429000"/>
            <a:ext cx="4387718" cy="266429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9832" y="750186"/>
            <a:ext cx="608416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Большая часть территории нашей страны находится в Азии.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 Азия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— самая большая часть света.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Она в четыре раза больше Европы.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Вместе с ней она образует материк Евразию.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На территории Азии расположено 54 государства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4005064"/>
            <a:ext cx="3995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территории Азии находится </a:t>
            </a:r>
            <a:r>
              <a:rPr lang="ru-RU" sz="2400" u="sng" dirty="0" smtClean="0">
                <a:solidFill>
                  <a:srgbClr val="C00000"/>
                </a:solidFill>
              </a:rPr>
              <a:t>Китай </a:t>
            </a:r>
            <a:r>
              <a:rPr lang="ru-RU" sz="2400" dirty="0" smtClean="0"/>
              <a:t>– крупнейшее по численности населения государство мира. (больше одного миллиарда)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1520" y="719510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Азии находятся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Гималаи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высочайшие горы на Земле.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снимке: самая высокая точка Гималаев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Эверест (Джомолунгма),</a:t>
            </a:r>
            <a:r>
              <a:rPr kumimoji="0" lang="ru-RU" sz="2400" b="0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ее высота около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8850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метров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7" name="Рисунок 16" descr="1324978827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5656" y="2348880"/>
            <a:ext cx="5715000" cy="34225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27584" y="842622"/>
            <a:ext cx="7560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Азии находится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озеро Байкал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самое глубокое озеро мира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ozero-baikal-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47664" y="1916832"/>
            <a:ext cx="6096000" cy="40481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60648"/>
            <a:ext cx="649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Северная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мерика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7" name="Рисунок 16" descr="280px-Location_North_America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268760"/>
            <a:ext cx="3096344" cy="29550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91880" y="1700808"/>
            <a:ext cx="5652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Северная Америка – материк, большую часть которого занимают две страны – Соединённые Штаты Америки (США) и Канада</a:t>
            </a:r>
            <a:endParaRPr lang="ru-RU" sz="2400" dirty="0"/>
          </a:p>
        </p:txBody>
      </p:sp>
      <p:pic>
        <p:nvPicPr>
          <p:cNvPr id="19" name="Рисунок 18" descr="50c30baba0a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3888" y="3645024"/>
            <a:ext cx="4968552" cy="29314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331640" y="33265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Самые высокие в мире дома  - </a:t>
            </a:r>
            <a:r>
              <a:rPr lang="ru-RU" sz="2800" i="1" dirty="0" smtClean="0">
                <a:solidFill>
                  <a:srgbClr val="C00000"/>
                </a:solidFill>
              </a:rPr>
              <a:t>небоскрёбы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20" name="Рисунок 19" descr="1348149971_1323337792_0_782fb_1397f965_x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484784"/>
            <a:ext cx="4032448" cy="5066928"/>
          </a:xfrm>
          <a:prstGeom prst="rect">
            <a:avLst/>
          </a:prstGeom>
        </p:spPr>
      </p:pic>
      <p:pic>
        <p:nvPicPr>
          <p:cNvPr id="21" name="Рисунок 20" descr="20111026_usa_ny_esb_001_18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1484784"/>
            <a:ext cx="4392488" cy="50657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627</Words>
  <Application>Microsoft Office PowerPoint</Application>
  <PresentationFormat>Экран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Тема урока: </vt:lpstr>
      <vt:lpstr>Просмотреть по желанию видеоурок по ссылке (по желанию): 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Работа по учебнику</vt:lpstr>
      <vt:lpstr>Домашняя работа </vt:lpstr>
    </vt:vector>
  </TitlesOfParts>
  <Company>CE1467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 НА  НЕВЕ</dc:title>
  <dc:creator>student</dc:creator>
  <cp:lastModifiedBy>User</cp:lastModifiedBy>
  <cp:revision>34</cp:revision>
  <dcterms:created xsi:type="dcterms:W3CDTF">2011-03-30T10:44:56Z</dcterms:created>
  <dcterms:modified xsi:type="dcterms:W3CDTF">2020-05-06T11:18:27Z</dcterms:modified>
</cp:coreProperties>
</file>