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480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8DA3C-A38F-4BEF-B06C-73ADD3B5FB01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3041E-7148-45A0-A979-E37D503B8968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8355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8DA3C-A38F-4BEF-B06C-73ADD3B5FB01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3041E-7148-45A0-A979-E37D503B89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9325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8DA3C-A38F-4BEF-B06C-73ADD3B5FB01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3041E-7148-45A0-A979-E37D503B89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996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8DA3C-A38F-4BEF-B06C-73ADD3B5FB01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3041E-7148-45A0-A979-E37D503B896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31530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8DA3C-A38F-4BEF-B06C-73ADD3B5FB01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3041E-7148-45A0-A979-E37D503B89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259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8DA3C-A38F-4BEF-B06C-73ADD3B5FB01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3041E-7148-45A0-A979-E37D503B896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82575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8DA3C-A38F-4BEF-B06C-73ADD3B5FB01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3041E-7148-45A0-A979-E37D503B89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8409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8DA3C-A38F-4BEF-B06C-73ADD3B5FB01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3041E-7148-45A0-A979-E37D503B89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3468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8DA3C-A38F-4BEF-B06C-73ADD3B5FB01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3041E-7148-45A0-A979-E37D503B89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542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8DA3C-A38F-4BEF-B06C-73ADD3B5FB01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3041E-7148-45A0-A979-E37D503B89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360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8DA3C-A38F-4BEF-B06C-73ADD3B5FB01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3041E-7148-45A0-A979-E37D503B89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909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8DA3C-A38F-4BEF-B06C-73ADD3B5FB01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3041E-7148-45A0-A979-E37D503B89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9806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8DA3C-A38F-4BEF-B06C-73ADD3B5FB01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3041E-7148-45A0-A979-E37D503B89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585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8DA3C-A38F-4BEF-B06C-73ADD3B5FB01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3041E-7148-45A0-A979-E37D503B89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865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8DA3C-A38F-4BEF-B06C-73ADD3B5FB01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3041E-7148-45A0-A979-E37D503B89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2525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8DA3C-A38F-4BEF-B06C-73ADD3B5FB01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3041E-7148-45A0-A979-E37D503B89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280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8DA3C-A38F-4BEF-B06C-73ADD3B5FB01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3041E-7148-45A0-A979-E37D503B89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691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8A8DA3C-A38F-4BEF-B06C-73ADD3B5FB01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E23041E-7148-45A0-A979-E37D503B89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76322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rahimova.rosa.1958@mail.ru" TargetMode="External"/><Relationship Id="rId2" Type="http://schemas.openxmlformats.org/officeDocument/2006/relationships/hyperlink" Target="mailto:2303000234@edu.tatar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8001000" cy="2091268"/>
          </a:xfrm>
        </p:spPr>
        <p:txBody>
          <a:bodyPr/>
          <a:lstStyle/>
          <a:p>
            <a:r>
              <a:rPr lang="ru-RU" dirty="0" smtClean="0"/>
              <a:t>«Пусть танцуют белые медведи»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600" dirty="0" err="1" smtClean="0"/>
              <a:t>Ульф</a:t>
            </a:r>
            <a:r>
              <a:rPr lang="ru-RU" sz="3600" dirty="0" smtClean="0"/>
              <a:t> </a:t>
            </a:r>
            <a:r>
              <a:rPr lang="ru-RU" sz="3600" dirty="0" err="1" smtClean="0"/>
              <a:t>Старк</a:t>
            </a:r>
            <a:endParaRPr lang="ru-RU" sz="3600" dirty="0"/>
          </a:p>
        </p:txBody>
      </p:sp>
      <p:pic>
        <p:nvPicPr>
          <p:cNvPr id="1026" name="Picture 2" descr="Image result for пусть танцуют белые медвед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5999" y="2140424"/>
            <a:ext cx="3114675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98012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Глава седьмая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школа после каникул</a:t>
            </a:r>
          </a:p>
          <a:p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новый </a:t>
            </a:r>
            <a:r>
              <a:rPr lang="ru-RU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образ </a:t>
            </a:r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ru-RU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Лассе</a:t>
            </a:r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садится за переднюю парту</a:t>
            </a:r>
          </a:p>
          <a:p>
            <a:r>
              <a:rPr lang="ru-RU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Лассе</a:t>
            </a:r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не идет </a:t>
            </a:r>
            <a:r>
              <a:rPr lang="ru-RU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тусить</a:t>
            </a:r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с друзьями</a:t>
            </a:r>
          </a:p>
          <a:p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учитель и «Я ИДИОТ»</a:t>
            </a:r>
          </a:p>
          <a:p>
            <a:r>
              <a:rPr lang="ru-RU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Лассе</a:t>
            </a:r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и Тина идут домой</a:t>
            </a:r>
          </a:p>
          <a:p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встретил отца, тот его не узнал</a:t>
            </a:r>
          </a:p>
          <a:p>
            <a:r>
              <a:rPr lang="ru-RU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«Когда мы подошли к </a:t>
            </a:r>
            <a:r>
              <a:rPr lang="ru-RU" i="1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Энскедевэген</a:t>
            </a:r>
            <a:r>
              <a:rPr lang="ru-RU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, я все еще видел перед собой грустное папино лицо. Оно слово приклеилось намертво с внутренней стороны моих заиндевевших очков.</a:t>
            </a:r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ru-RU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— Я люблю тебя, — прошептал я этому лицу. — Я люблю тебя.»</a:t>
            </a:r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709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Глава восьмая</a:t>
            </a:r>
            <a:br>
              <a:rPr lang="ru-RU" dirty="0" smtClean="0"/>
            </a:br>
            <a:r>
              <a:rPr lang="ru-RU" dirty="0" smtClean="0"/>
              <a:t>зоопарк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Лассе</a:t>
            </a:r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занимается дома с отчимом</a:t>
            </a:r>
          </a:p>
          <a:p>
            <a:r>
              <a:rPr lang="ru-RU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Лассе</a:t>
            </a:r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разбил нос</a:t>
            </a:r>
          </a:p>
          <a:p>
            <a:r>
              <a:rPr lang="ru-RU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отец </a:t>
            </a:r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за это </a:t>
            </a:r>
            <a:r>
              <a:rPr lang="ru-RU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чуть не «разорвал» </a:t>
            </a:r>
            <a:r>
              <a:rPr lang="ru-RU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Торстенсона</a:t>
            </a:r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перемирие</a:t>
            </a:r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поход в зоопарк с </a:t>
            </a:r>
            <a:r>
              <a:rPr lang="ru-RU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отцом</a:t>
            </a:r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41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u="sng" dirty="0">
                <a:solidFill>
                  <a:schemeClr val="tx2">
                    <a:lumMod val="20000"/>
                    <a:lumOff val="80000"/>
                  </a:schemeClr>
                </a:solidFill>
              </a:rPr>
              <a:t>«Отец снял с окна в спальне розовые занавески. Ему никогда не нравился их цвет. Они напоминали ему о свиньях. А их ему и днем хватало. Мы легли рядышком и стали смотреть в ночь. Воздух был полон слов, которые мы хотели бы сказать друг </a:t>
            </a:r>
            <a:r>
              <a:rPr lang="ru-RU" sz="2000" u="sng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другу»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6385329" cy="3615267"/>
          </a:xfrm>
        </p:spPr>
        <p:txBody>
          <a:bodyPr>
            <a:normAutofit fontScale="85000" lnSpcReduction="10000"/>
          </a:bodyPr>
          <a:lstStyle/>
          <a:p>
            <a:r>
              <a:rPr lang="ru-RU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«Мама с папой считали, что я больше всего люблю белых медведей. Я вечно канючил и требовал, чтобы меня к ним отвели. Я приходил к ним с карманами, полными сахара, потому что мне было их очень жалко. Мне казалось, что другие звери не томятся так в неволе и не выглядят такими одиноким, как они. Особенно самый большой медведь. Он все ходил вокруг скалы, мотал головой и казался почти больным от горя и отчаянья. Я в нем души не чаял. Как-то раз я кинул ему свою любимую игрушку. Медведь поймал ее на лету. Но не разорвал, а прижал к своей грязно-желтой груди. И все, кто стоял у решетки, рассмеялись, потому что у него был такой забавный и трогательный вид.»</a:t>
            </a:r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7301552" y="685801"/>
            <a:ext cx="3441060" cy="3615266"/>
          </a:xfrm>
        </p:spPr>
        <p:txBody>
          <a:bodyPr>
            <a:normAutofit fontScale="85000" lnSpcReduction="10000"/>
          </a:bodyPr>
          <a:lstStyle/>
          <a:p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«Я понятия не имел, куда девали медведей. Но мне хотелось верить, что их отправили назад, на ледяные просторы Севера. Там они танцуют под полярным небом — так же, как когда-то танцевали мама с папой.»</a:t>
            </a:r>
          </a:p>
        </p:txBody>
      </p:sp>
    </p:spTree>
    <p:extLst>
      <p:ext uri="{BB962C8B-B14F-4D97-AF65-F5344CB8AC3E}">
        <p14:creationId xmlns:p14="http://schemas.microsoft.com/office/powerpoint/2010/main" val="560978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Глава девятая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пропажа крысы</a:t>
            </a:r>
          </a:p>
          <a:p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крыса у </a:t>
            </a:r>
            <a:r>
              <a:rPr lang="ru-RU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Лолло</a:t>
            </a:r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повернутая голова</a:t>
            </a:r>
          </a:p>
          <a:p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контрольная на отлично, кекс в учительской</a:t>
            </a:r>
          </a:p>
          <a:p>
            <a:r>
              <a:rPr lang="ru-RU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Лассе</a:t>
            </a:r>
            <a:r>
              <a:rPr lang="ru-RU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идет </a:t>
            </a:r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домой с Тиной</a:t>
            </a:r>
          </a:p>
          <a:p>
            <a:r>
              <a:rPr lang="ru-RU" u="sng" dirty="0">
                <a:solidFill>
                  <a:schemeClr val="tx2">
                    <a:lumMod val="20000"/>
                    <a:lumOff val="80000"/>
                  </a:schemeClr>
                </a:solidFill>
              </a:rPr>
              <a:t>«</a:t>
            </a:r>
            <a:r>
              <a:rPr lang="en-US" u="sng" dirty="0">
                <a:solidFill>
                  <a:schemeClr val="tx2">
                    <a:lumMod val="20000"/>
                    <a:lumOff val="80000"/>
                  </a:schemeClr>
                </a:solidFill>
              </a:rPr>
              <a:t>You</a:t>
            </a:r>
            <a:r>
              <a:rPr lang="ru-RU" u="sng" dirty="0">
                <a:solidFill>
                  <a:schemeClr val="tx2">
                    <a:lumMod val="20000"/>
                    <a:lumOff val="80000"/>
                  </a:schemeClr>
                </a:solidFill>
              </a:rPr>
              <a:t>’</a:t>
            </a:r>
            <a:r>
              <a:rPr lang="en-US" u="sng" dirty="0">
                <a:solidFill>
                  <a:schemeClr val="tx2">
                    <a:lumMod val="20000"/>
                    <a:lumOff val="80000"/>
                  </a:schemeClr>
                </a:solidFill>
              </a:rPr>
              <a:t>re a heartbreaker</a:t>
            </a:r>
            <a:r>
              <a:rPr lang="ru-RU" u="sng" dirty="0">
                <a:solidFill>
                  <a:schemeClr val="tx2">
                    <a:lumMod val="20000"/>
                    <a:lumOff val="80000"/>
                  </a:schemeClr>
                </a:solidFill>
              </a:rPr>
              <a:t>»</a:t>
            </a:r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ru-RU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Лолло</a:t>
            </a:r>
            <a:r>
              <a:rPr lang="ru-RU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: </a:t>
            </a:r>
          </a:p>
          <a:p>
            <a:pPr marL="0" indent="0">
              <a:buNone/>
            </a:pPr>
            <a:r>
              <a:rPr lang="ru-RU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— </a:t>
            </a:r>
            <a:r>
              <a:rPr lang="ru-RU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Ну, на него, бывает, находит, и он становится сам не свой, — объяснила </a:t>
            </a:r>
            <a:r>
              <a:rPr lang="ru-RU" i="1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Лолло</a:t>
            </a:r>
            <a:r>
              <a:rPr lang="ru-RU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. — Носится повсюду и всем налево и направо говорит, что их любит, а то и поцеловать пытается. Видела бы ты, какой он мне синяк оставил на груди</a:t>
            </a:r>
            <a:r>
              <a:rPr lang="ru-RU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!</a:t>
            </a:r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8989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Глава десятая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школа, урок, реки Испании, Пня </a:t>
            </a:r>
            <a:r>
              <a:rPr lang="ru-RU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выгняют</a:t>
            </a:r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в гостях у директора</a:t>
            </a:r>
          </a:p>
          <a:p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идет домой пешком, пришел к отцу</a:t>
            </a:r>
          </a:p>
          <a:p>
            <a:r>
              <a:rPr lang="ru-RU" u="sng" dirty="0">
                <a:solidFill>
                  <a:schemeClr val="tx2">
                    <a:lumMod val="20000"/>
                    <a:lumOff val="80000"/>
                  </a:schemeClr>
                </a:solidFill>
              </a:rPr>
              <a:t>«</a:t>
            </a:r>
            <a:r>
              <a:rPr lang="ru-RU" u="sng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Any</a:t>
            </a:r>
            <a:r>
              <a:rPr lang="ru-RU" u="sng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u="sng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day</a:t>
            </a:r>
            <a:r>
              <a:rPr lang="ru-RU" u="sng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u="sng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now</a:t>
            </a:r>
            <a:r>
              <a:rPr lang="ru-RU" u="sng" dirty="0">
                <a:solidFill>
                  <a:schemeClr val="tx2">
                    <a:lumMod val="20000"/>
                    <a:lumOff val="80000"/>
                  </a:schemeClr>
                </a:solidFill>
              </a:rPr>
              <a:t>»</a:t>
            </a:r>
            <a:r>
              <a:rPr lang="ru-RU" u="sng" dirty="0"/>
              <a:t> 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5910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Глава одиннадцатая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подготовка к зачету</a:t>
            </a:r>
          </a:p>
          <a:p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разбудили мать игрой на пианино</a:t>
            </a:r>
          </a:p>
          <a:p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прогулка с матерью, </a:t>
            </a:r>
            <a:r>
              <a:rPr lang="ru-RU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аттракционы</a:t>
            </a:r>
            <a:endParaRPr lang="ru-RU" sz="2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надо вернуть крысу Пню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94855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Глава двенадцатая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намеренно проваленный зачет</a:t>
            </a:r>
          </a:p>
          <a:p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крыса на галстуке у директора</a:t>
            </a:r>
          </a:p>
          <a:p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побег с урока через окно</a:t>
            </a:r>
          </a:p>
          <a:p>
            <a:r>
              <a:rPr lang="ru-RU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«И мы поковыляли прочь. </a:t>
            </a:r>
            <a:r>
              <a:rPr lang="ru-RU" i="1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Асп</a:t>
            </a:r>
            <a:r>
              <a:rPr lang="ru-RU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смотрел нам вслед и вдыхал весенний воздух. Мы торопились убраться поскорее. Одно было ясно. Я не собирался сразу возвращаться домой.»</a:t>
            </a:r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53933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Глава тринадцатая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Подарок </a:t>
            </a:r>
            <a:r>
              <a:rPr lang="ru-RU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отчима и матери</a:t>
            </a:r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ru-RU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Лассе</a:t>
            </a:r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возвращается домой к отцу</a:t>
            </a:r>
          </a:p>
          <a:p>
            <a:r>
              <a:rPr lang="ru-RU" u="sng" dirty="0">
                <a:solidFill>
                  <a:schemeClr val="tx2">
                    <a:lumMod val="20000"/>
                    <a:lumOff val="80000"/>
                  </a:schemeClr>
                </a:solidFill>
              </a:rPr>
              <a:t>«</a:t>
            </a:r>
            <a:r>
              <a:rPr lang="ru-RU" u="sng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Return</a:t>
            </a:r>
            <a:r>
              <a:rPr lang="ru-RU" u="sng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u="sng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to</a:t>
            </a:r>
            <a:r>
              <a:rPr lang="ru-RU" u="sng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u="sng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sender</a:t>
            </a:r>
            <a:r>
              <a:rPr lang="ru-RU" u="sng" dirty="0">
                <a:solidFill>
                  <a:schemeClr val="tx2">
                    <a:lumMod val="20000"/>
                    <a:lumOff val="80000"/>
                  </a:schemeClr>
                </a:solidFill>
              </a:rPr>
              <a:t>»</a:t>
            </a:r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ru-RU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«Через несколько часов старенький черный автомобиль отъедет от тротуара и медленно покатит по </a:t>
            </a:r>
            <a:r>
              <a:rPr lang="ru-RU" i="1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Сокенвэген</a:t>
            </a:r>
            <a:r>
              <a:rPr lang="ru-RU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, а потом возьмет курс на юг.</a:t>
            </a:r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ru-RU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Я буду сидеть на переднем сиденье, и отцовская правая рука будет лежать у меня на плече.</a:t>
            </a:r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ru-RU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Мы будем ехать молча.</a:t>
            </a:r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ru-RU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И ни один из нас не будет знать, куда мы держим путь.»</a:t>
            </a:r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46261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1465546"/>
            <a:ext cx="8534400" cy="4528854"/>
          </a:xfrm>
        </p:spPr>
        <p:txBody>
          <a:bodyPr>
            <a:normAutofit fontScale="90000"/>
          </a:bodyPr>
          <a:lstStyle/>
          <a:p>
            <a:pPr marL="274320" lvl="0" indent="-274320" defTabSz="9144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ru-RU" dirty="0" smtClean="0"/>
              <a:t>Прочитайте повесть </a:t>
            </a:r>
            <a:r>
              <a:rPr lang="ru-RU" dirty="0" err="1" smtClean="0"/>
              <a:t>у.Старка</a:t>
            </a:r>
            <a:r>
              <a:rPr lang="ru-RU" dirty="0" smtClean="0"/>
              <a:t> «пусть танцуют белые медведи», придумайте  возможное  продолжение повести</a:t>
            </a:r>
            <a:br>
              <a:rPr lang="ru-RU" dirty="0" smtClean="0"/>
            </a:br>
            <a:r>
              <a:rPr lang="ru-RU" sz="3200" b="1" i="1" cap="none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n-ea"/>
                <a:cs typeface="+mn-cs"/>
              </a:rPr>
              <a:t>Отправить фото на электронную почту учителя, преподающего в вашем классе: </a:t>
            </a:r>
            <a:br>
              <a:rPr lang="ru-RU" sz="3200" b="1" i="1" cap="none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n-ea"/>
                <a:cs typeface="+mn-cs"/>
              </a:rPr>
            </a:br>
            <a:r>
              <a:rPr lang="ru-RU" sz="3200" b="1" i="1" u="sng" cap="none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n-ea"/>
                <a:cs typeface="+mn-cs"/>
                <a:hlinkClick r:id="rId2"/>
              </a:rPr>
              <a:t>2303000234@</a:t>
            </a:r>
            <a:r>
              <a:rPr lang="en-US" sz="3200" b="1" i="1" u="sng" cap="none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n-ea"/>
                <a:cs typeface="+mn-cs"/>
                <a:hlinkClick r:id="rId2"/>
              </a:rPr>
              <a:t>edu</a:t>
            </a:r>
            <a:r>
              <a:rPr lang="ru-RU" sz="3200" b="1" i="1" u="sng" cap="none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n-ea"/>
                <a:cs typeface="+mn-cs"/>
                <a:hlinkClick r:id="rId2"/>
              </a:rPr>
              <a:t>.</a:t>
            </a:r>
            <a:r>
              <a:rPr lang="en-US" sz="3200" b="1" i="1" u="sng" cap="none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n-ea"/>
                <a:cs typeface="+mn-cs"/>
                <a:hlinkClick r:id="rId2"/>
              </a:rPr>
              <a:t>tatar</a:t>
            </a:r>
            <a:r>
              <a:rPr lang="ru-RU" sz="3200" b="1" i="1" u="sng" cap="none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n-ea"/>
                <a:cs typeface="+mn-cs"/>
                <a:hlinkClick r:id="rId2"/>
              </a:rPr>
              <a:t>.</a:t>
            </a:r>
            <a:r>
              <a:rPr lang="en-US" sz="3200" b="1" i="1" u="sng" cap="none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n-ea"/>
                <a:cs typeface="+mn-cs"/>
                <a:hlinkClick r:id="rId2"/>
              </a:rPr>
              <a:t>ru</a:t>
            </a:r>
            <a:r>
              <a:rPr lang="ru-RU" sz="3200" b="1" i="1" u="sng" cap="none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n-ea"/>
                <a:cs typeface="+mn-cs"/>
              </a:rPr>
              <a:t>  </a:t>
            </a:r>
            <a:r>
              <a:rPr lang="ru-RU" sz="3200" b="1" i="1" u="sng" cap="none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n-ea"/>
                <a:cs typeface="+mn-cs"/>
              </a:rPr>
              <a:t>Галимуллина</a:t>
            </a:r>
            <a:r>
              <a:rPr lang="ru-RU" sz="3200" b="1" i="1" u="sng" cap="none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n-ea"/>
                <a:cs typeface="+mn-cs"/>
              </a:rPr>
              <a:t> ГГ.</a:t>
            </a:r>
            <a:br>
              <a:rPr lang="ru-RU" sz="3200" b="1" i="1" u="sng" cap="none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n-ea"/>
                <a:cs typeface="+mn-cs"/>
              </a:rPr>
            </a:br>
            <a:r>
              <a:rPr lang="ru-RU" sz="3200" b="1" i="1" u="sng" cap="none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n-ea"/>
                <a:cs typeface="+mn-cs"/>
                <a:hlinkClick r:id="rId3"/>
              </a:rPr>
              <a:t>rahimova.rosa.1958@mail.ru</a:t>
            </a:r>
            <a:r>
              <a:rPr lang="ru-RU" sz="3200" b="1" i="1" u="sng" cap="none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+mn-ea"/>
                <a:cs typeface="+mn-cs"/>
              </a:rPr>
              <a:t>  Рахимова Р.Ш</a:t>
            </a:r>
            <a:r>
              <a:rPr lang="ru-RU" sz="3200" b="1" i="1" cap="none" dirty="0">
                <a:ln>
                  <a:noFill/>
                </a:ln>
                <a:solidFill>
                  <a:srgbClr val="DBF5F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ea typeface="+mn-ea"/>
                <a:cs typeface="+mn-cs"/>
              </a:rPr>
              <a:t/>
            </a:r>
            <a:br>
              <a:rPr lang="ru-RU" sz="3200" b="1" i="1" cap="none" dirty="0">
                <a:ln>
                  <a:noFill/>
                </a:ln>
                <a:solidFill>
                  <a:srgbClr val="DBF5F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1"/>
            <a:ext cx="8534400" cy="1105422"/>
          </a:xfrm>
        </p:spPr>
        <p:txBody>
          <a:bodyPr/>
          <a:lstStyle/>
          <a:p>
            <a:r>
              <a:rPr lang="ru-RU" dirty="0" smtClean="0"/>
              <a:t>Домашнее задание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5440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9909" y="5046890"/>
            <a:ext cx="8534400" cy="1507067"/>
          </a:xfrm>
        </p:spPr>
        <p:txBody>
          <a:bodyPr/>
          <a:lstStyle/>
          <a:p>
            <a:r>
              <a:rPr lang="ru-RU" dirty="0" err="1" smtClean="0"/>
              <a:t>Ульф</a:t>
            </a:r>
            <a:r>
              <a:rPr lang="ru-RU" dirty="0" smtClean="0"/>
              <a:t> </a:t>
            </a:r>
            <a:r>
              <a:rPr lang="ru-RU" dirty="0" err="1" smtClean="0"/>
              <a:t>старк</a:t>
            </a:r>
            <a:endParaRPr lang="ru-RU" dirty="0"/>
          </a:p>
        </p:txBody>
      </p:sp>
      <p:pic>
        <p:nvPicPr>
          <p:cNvPr id="2050" name="Picture 2" descr="Image result for ульф стар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3398" y="318667"/>
            <a:ext cx="7787422" cy="5191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3944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2" y="685800"/>
            <a:ext cx="9312774" cy="2903561"/>
          </a:xfrm>
        </p:spPr>
        <p:txBody>
          <a:bodyPr>
            <a:noAutofit/>
          </a:bodyPr>
          <a:lstStyle/>
          <a:p>
            <a:r>
              <a:rPr lang="ru-RU" sz="1800" dirty="0"/>
              <a:t>Повесть известного шведского писателя </a:t>
            </a:r>
            <a:r>
              <a:rPr lang="ru-RU" sz="1800" dirty="0" err="1"/>
              <a:t>Ульфа</a:t>
            </a:r>
            <a:r>
              <a:rPr lang="ru-RU" sz="1800" dirty="0"/>
              <a:t> Старка "</a:t>
            </a:r>
            <a:r>
              <a:rPr lang="ru-RU" sz="1800" i="1" dirty="0"/>
              <a:t>Пусть танцуют белые медведи</a:t>
            </a:r>
            <a:r>
              <a:rPr lang="ru-RU" sz="1800" dirty="0"/>
              <a:t>" рассказывает об обычном подростке </a:t>
            </a:r>
            <a:r>
              <a:rPr lang="ru-RU" sz="1800" dirty="0" err="1"/>
              <a:t>Лассе</a:t>
            </a:r>
            <a:r>
              <a:rPr lang="ru-RU" sz="1800" dirty="0"/>
              <a:t>: он не блещет в учебе, ходит в потертых брюках, слушает Элвиса Пресли и хулиганит на улицах. Но однажды жизнь </a:t>
            </a:r>
            <a:r>
              <a:rPr lang="ru-RU" sz="1800" dirty="0" err="1"/>
              <a:t>Лассе</a:t>
            </a:r>
            <a:r>
              <a:rPr lang="ru-RU" sz="1800" dirty="0"/>
              <a:t> круто меняется. Он вдруг обнаруживает, что вынужден </a:t>
            </a:r>
            <a:r>
              <a:rPr lang="ru-RU" sz="1800" b="1" dirty="0"/>
              <a:t>делать выбор </a:t>
            </a:r>
            <a:r>
              <a:rPr lang="ru-RU" sz="1800" dirty="0"/>
              <a:t>между новым образом примерного мальчика с блестящими перспективами и прежним </a:t>
            </a:r>
            <a:r>
              <a:rPr lang="ru-RU" sz="1800" dirty="0" err="1"/>
              <a:t>Лассе</a:t>
            </a:r>
            <a:r>
              <a:rPr lang="ru-RU" sz="1800" dirty="0"/>
              <a:t>, похожим на своего "непутевого" и угрюмого, как медведь, отца. И он пытается примирить два противоречивых мира, найти свое место в жизни и - главное - доказать самому себе, что может сделать </a:t>
            </a:r>
            <a:r>
              <a:rPr lang="ru-RU" sz="1800" dirty="0" smtClean="0"/>
              <a:t>невозможное</a:t>
            </a:r>
            <a:endParaRPr lang="ru-RU" sz="18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5365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1" y="4924061"/>
            <a:ext cx="8534400" cy="1507067"/>
          </a:xfrm>
        </p:spPr>
        <p:txBody>
          <a:bodyPr/>
          <a:lstStyle/>
          <a:p>
            <a:r>
              <a:rPr lang="ru-RU" dirty="0" smtClean="0"/>
              <a:t>Глава первая</a:t>
            </a:r>
            <a:br>
              <a:rPr lang="ru-RU" dirty="0" smtClean="0"/>
            </a:br>
            <a:r>
              <a:rPr lang="ru-RU" dirty="0" smtClean="0"/>
              <a:t>Родительское собрание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1" y="685800"/>
            <a:ext cx="10479657" cy="4500349"/>
          </a:xfrm>
        </p:spPr>
        <p:txBody>
          <a:bodyPr>
            <a:normAutofit fontScale="62500" lnSpcReduction="20000"/>
          </a:bodyPr>
          <a:lstStyle/>
          <a:p>
            <a:r>
              <a:rPr lang="ru-RU" sz="25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«— Ну, — начал я, — вот хотел спросить, что ты хочешь получить в подарок на Рождество?...</a:t>
            </a:r>
            <a:endParaRPr lang="ru-RU" sz="25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ru-RU" sz="25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— Покой, — ответил отец, и это прозвучало торжественно — под стать костюму. — Вот чего я хочу. Немного покоя.»</a:t>
            </a:r>
            <a:endParaRPr lang="ru-RU" sz="25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ru-RU" sz="25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отец против учителя</a:t>
            </a:r>
          </a:p>
          <a:p>
            <a:r>
              <a:rPr lang="ru-RU" sz="25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«— Ладно, — орал он, — пусть он не гений. Может, ему не по душе вся эта зубрежка. У меня с уроками тоже не ладилось. Пусть так. Но он не идиот!»</a:t>
            </a:r>
            <a:endParaRPr lang="ru-RU" sz="25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ru-RU" sz="25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«Прежде чем психолог успел вскинуть руку для еще одного правого свинга в отцовское плечо, тот ринулся на Аспа и залепил ему жвачкой в волосы. Потом папа взял меня за руку и решительной походкой победителя направился к выходу.»</a:t>
            </a:r>
            <a:endParaRPr lang="ru-RU" sz="25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ru-RU" sz="25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«— А мы с тобой одного поля ягоды! Похоже, он даже был доволен, что мне не дается учеба, что все у меня не ладится и что я ненавижу школу — точь-в-точь как и он в свое время. Мы были родственные души.»</a:t>
            </a:r>
            <a:endParaRPr lang="ru-RU" sz="25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en-US" sz="2500" u="sng" dirty="0">
                <a:solidFill>
                  <a:schemeClr val="tx2">
                    <a:lumMod val="20000"/>
                    <a:lumOff val="80000"/>
                  </a:schemeClr>
                </a:solidFill>
              </a:rPr>
              <a:t>«I can’t stop loving you» - </a:t>
            </a:r>
            <a:r>
              <a:rPr lang="ru-RU" sz="2500" u="sng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отец играет матери</a:t>
            </a:r>
            <a:endParaRPr lang="ru-RU" sz="25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ru-RU" sz="25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«— Все наладится, — пробормотал отец. — Слышишь, </a:t>
            </a:r>
            <a:r>
              <a:rPr lang="ru-RU" sz="2500" i="1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Лассе</a:t>
            </a:r>
            <a:r>
              <a:rPr lang="ru-RU" sz="25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? Все наладится</a:t>
            </a:r>
            <a:r>
              <a:rPr lang="en-US" sz="2500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.»</a:t>
            </a:r>
            <a:endParaRPr lang="ru-RU" sz="25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en-US" sz="2500" u="sng" dirty="0">
                <a:solidFill>
                  <a:schemeClr val="tx2">
                    <a:lumMod val="20000"/>
                    <a:lumOff val="80000"/>
                  </a:schemeClr>
                </a:solidFill>
              </a:rPr>
              <a:t>«Welcome to my world» .</a:t>
            </a:r>
            <a:endParaRPr lang="ru-RU" sz="25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8141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Глава вторая</a:t>
            </a:r>
            <a:br>
              <a:rPr lang="ru-RU" dirty="0" smtClean="0"/>
            </a:br>
            <a:r>
              <a:rPr lang="ru-RU" dirty="0" smtClean="0"/>
              <a:t>Школа. </a:t>
            </a:r>
            <a:r>
              <a:rPr lang="ru-RU" dirty="0" err="1" smtClean="0"/>
              <a:t>Лассе</a:t>
            </a:r>
            <a:r>
              <a:rPr lang="ru-RU" dirty="0" smtClean="0"/>
              <a:t> выгоняют с урока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Тина уходит с урока, как и </a:t>
            </a:r>
            <a:r>
              <a:rPr lang="ru-RU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Лассе</a:t>
            </a:r>
            <a:r>
              <a:rPr lang="ru-RU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, </a:t>
            </a:r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и Пень</a:t>
            </a:r>
          </a:p>
          <a:p>
            <a:r>
              <a:rPr lang="ru-RU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Лассе</a:t>
            </a:r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и Пень в универмаге</a:t>
            </a:r>
          </a:p>
          <a:p>
            <a:r>
              <a:rPr lang="ru-RU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Лассе</a:t>
            </a:r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случайно взял будильник</a:t>
            </a:r>
          </a:p>
          <a:p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Встреча с матерью и </a:t>
            </a:r>
            <a:r>
              <a:rPr lang="ru-RU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Торстенсоном</a:t>
            </a:r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в магазине</a:t>
            </a:r>
          </a:p>
          <a:p>
            <a:r>
              <a:rPr lang="ru-RU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Лассе</a:t>
            </a:r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на работе у отца (много медведей)</a:t>
            </a:r>
          </a:p>
          <a:p>
            <a:r>
              <a:rPr lang="en-US" u="sng" dirty="0">
                <a:solidFill>
                  <a:schemeClr val="tx2">
                    <a:lumMod val="20000"/>
                    <a:lumOff val="80000"/>
                  </a:schemeClr>
                </a:solidFill>
              </a:rPr>
              <a:t>«I really don’t want to know» </a:t>
            </a:r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5466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Глава третья</a:t>
            </a:r>
            <a:br>
              <a:rPr lang="ru-RU" dirty="0" smtClean="0"/>
            </a:br>
            <a:r>
              <a:rPr lang="ru-RU" dirty="0" smtClean="0"/>
              <a:t>сочельник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покупка телевизора</a:t>
            </a:r>
          </a:p>
          <a:p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раздача подарков</a:t>
            </a:r>
          </a:p>
          <a:p>
            <a:r>
              <a:rPr lang="ru-RU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«— Не дрейфь, </a:t>
            </a:r>
            <a:r>
              <a:rPr lang="ru-RU" i="1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Лассе</a:t>
            </a:r>
            <a:r>
              <a:rPr lang="ru-RU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! Вот увидишь, все еще наладится.»</a:t>
            </a:r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ru-RU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«Мама погладила меня по щеке.</a:t>
            </a:r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ru-RU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— Я хочу, чтобы ты переехал вместе со мной….</a:t>
            </a:r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ru-RU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— Никогда, — сказал я, — никогда, никогда, никогда!»</a:t>
            </a:r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9622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1383" y="5350933"/>
            <a:ext cx="8534400" cy="150706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Глава четвертая</a:t>
            </a:r>
            <a:br>
              <a:rPr lang="ru-RU" dirty="0" smtClean="0"/>
            </a:br>
            <a:r>
              <a:rPr lang="ru-RU" dirty="0" smtClean="0"/>
              <a:t>переезд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10902738" cy="4473054"/>
          </a:xfrm>
        </p:spPr>
        <p:txBody>
          <a:bodyPr>
            <a:normAutofit fontScale="77500" lnSpcReduction="20000"/>
          </a:bodyPr>
          <a:lstStyle/>
          <a:p>
            <a:r>
              <a:rPr lang="ru-RU" sz="22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Лассе</a:t>
            </a:r>
            <a:r>
              <a:rPr lang="ru-RU" sz="22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с матерью уезжают</a:t>
            </a:r>
          </a:p>
          <a:p>
            <a:r>
              <a:rPr lang="ru-RU" sz="22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«Тип в телевизоре растопырил руки, подражая птице. Он слегка встряхнул руками, словно проверяя надежность крыльев. Но отец уже был у телевизора. Он схватил его и потащил к окну.</a:t>
            </a:r>
          </a:p>
          <a:p>
            <a:r>
              <a:rPr lang="ru-RU" sz="22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— </a:t>
            </a:r>
            <a:r>
              <a:rPr lang="ru-RU" sz="22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Аффе</a:t>
            </a:r>
            <a:r>
              <a:rPr lang="ru-RU" sz="22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! — крикнула мама.</a:t>
            </a:r>
          </a:p>
          <a:p>
            <a:r>
              <a:rPr lang="ru-RU" sz="22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— Сейчас! — вскрикнул бородач, изображавший орла, и что есть сил замахал руками.</a:t>
            </a:r>
          </a:p>
          <a:p>
            <a:r>
              <a:rPr lang="ru-RU" sz="22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Тут папа отпустил телевизор. В последний раз мелькнул передо мной человек-орел и, не умолкая ни на минуту, спикировал на мостовую.»</a:t>
            </a:r>
          </a:p>
          <a:p>
            <a:r>
              <a:rPr lang="ru-RU" sz="22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«I </a:t>
            </a:r>
            <a:r>
              <a:rPr lang="ru-RU" sz="22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can’t</a:t>
            </a:r>
            <a:r>
              <a:rPr lang="ru-RU" sz="22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stop</a:t>
            </a:r>
            <a:r>
              <a:rPr lang="ru-RU" sz="22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loving</a:t>
            </a:r>
            <a:r>
              <a:rPr lang="ru-RU" sz="22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you</a:t>
            </a:r>
            <a:r>
              <a:rPr lang="ru-RU" sz="22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» </a:t>
            </a:r>
          </a:p>
          <a:p>
            <a:r>
              <a:rPr lang="ru-RU" sz="22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«</a:t>
            </a:r>
            <a:r>
              <a:rPr lang="ru-RU" sz="22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Make</a:t>
            </a:r>
            <a:r>
              <a:rPr lang="ru-RU" sz="22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the</a:t>
            </a:r>
            <a:r>
              <a:rPr lang="ru-RU" sz="22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world</a:t>
            </a:r>
            <a:r>
              <a:rPr lang="ru-RU" sz="22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go</a:t>
            </a:r>
            <a:r>
              <a:rPr lang="ru-RU" sz="22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away</a:t>
            </a:r>
            <a:r>
              <a:rPr lang="ru-RU" sz="22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» </a:t>
            </a:r>
          </a:p>
          <a:p>
            <a:r>
              <a:rPr lang="ru-RU" sz="22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таксист</a:t>
            </a:r>
          </a:p>
          <a:p>
            <a:r>
              <a:rPr lang="ru-RU" sz="22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приехали к отчиму</a:t>
            </a:r>
          </a:p>
          <a:p>
            <a:r>
              <a:rPr lang="ru-RU" sz="22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«— Добро пожаловать! — крикнул он. — Добро пожаловать домой!</a:t>
            </a:r>
          </a:p>
          <a:p>
            <a:r>
              <a:rPr lang="ru-RU" sz="22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— Вот увидишь, мы с тобой подружимся, — сказал он мне.»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163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Глава пятая</a:t>
            </a:r>
            <a:br>
              <a:rPr lang="ru-RU" dirty="0" smtClean="0"/>
            </a:br>
            <a:r>
              <a:rPr lang="ru-RU" dirty="0" smtClean="0"/>
              <a:t>пари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разговор </a:t>
            </a:r>
            <a:r>
              <a:rPr lang="ru-RU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Лассе</a:t>
            </a:r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с отчимом (крыса под одеялом)</a:t>
            </a:r>
          </a:p>
          <a:p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встреча с </a:t>
            </a:r>
            <a:r>
              <a:rPr lang="ru-RU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Лолло</a:t>
            </a:r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магазин, шофер, Тина</a:t>
            </a:r>
          </a:p>
          <a:p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гости у </a:t>
            </a:r>
            <a:r>
              <a:rPr lang="ru-RU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Торстенсона</a:t>
            </a:r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, пари с директором</a:t>
            </a:r>
          </a:p>
          <a:p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пьяный </a:t>
            </a:r>
            <a:r>
              <a:rPr lang="ru-RU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Лассе</a:t>
            </a:r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«</a:t>
            </a:r>
            <a:r>
              <a:rPr lang="ru-RU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Funny</a:t>
            </a:r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how</a:t>
            </a:r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time</a:t>
            </a:r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slips</a:t>
            </a:r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away</a:t>
            </a:r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544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Глава шестая</a:t>
            </a:r>
            <a:br>
              <a:rPr lang="ru-RU" dirty="0" smtClean="0"/>
            </a:br>
            <a:r>
              <a:rPr lang="ru-RU" dirty="0" smtClean="0"/>
              <a:t>создание нового образа </a:t>
            </a:r>
            <a:r>
              <a:rPr lang="ru-RU" dirty="0" err="1" smtClean="0"/>
              <a:t>лассе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шоппинг с отчимом (одежда, прическа, зубы, очки)</a:t>
            </a:r>
          </a:p>
          <a:p>
            <a:r>
              <a:rPr lang="ru-RU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отказ </a:t>
            </a:r>
            <a:r>
              <a:rPr lang="ru-RU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отцу в совместном времяпрепровождении</a:t>
            </a:r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en-US" u="sng" dirty="0">
                <a:solidFill>
                  <a:schemeClr val="tx2">
                    <a:lumMod val="20000"/>
                    <a:lumOff val="80000"/>
                  </a:schemeClr>
                </a:solidFill>
              </a:rPr>
              <a:t>«I feel so bad»</a:t>
            </a:r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717572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43</TotalTime>
  <Words>1109</Words>
  <Application>Microsoft Office PowerPoint</Application>
  <PresentationFormat>Произвольный</PresentationFormat>
  <Paragraphs>104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Сектор</vt:lpstr>
      <vt:lpstr>«Пусть танцуют белые медведи»</vt:lpstr>
      <vt:lpstr>Ульф старк</vt:lpstr>
      <vt:lpstr>Повесть известного шведского писателя Ульфа Старка "Пусть танцуют белые медведи" рассказывает об обычном подростке Лассе: он не блещет в учебе, ходит в потертых брюках, слушает Элвиса Пресли и хулиганит на улицах. Но однажды жизнь Лассе круто меняется. Он вдруг обнаруживает, что вынужден делать выбор между новым образом примерного мальчика с блестящими перспективами и прежним Лассе, похожим на своего "непутевого" и угрюмого, как медведь, отца. И он пытается примирить два противоречивых мира, найти свое место в жизни и - главное - доказать самому себе, что может сделать невозможное</vt:lpstr>
      <vt:lpstr>Глава первая Родительское собрание</vt:lpstr>
      <vt:lpstr>Глава вторая Школа. Лассе выгоняют с урока</vt:lpstr>
      <vt:lpstr>Глава третья сочельник</vt:lpstr>
      <vt:lpstr>Глава четвертая переезд </vt:lpstr>
      <vt:lpstr>Глава пятая пари</vt:lpstr>
      <vt:lpstr>Глава шестая создание нового образа лассе</vt:lpstr>
      <vt:lpstr>Глава седьмая </vt:lpstr>
      <vt:lpstr>Глава восьмая зоопарк</vt:lpstr>
      <vt:lpstr>«Отец снял с окна в спальне розовые занавески. Ему никогда не нравился их цвет. Они напоминали ему о свиньях. А их ему и днем хватало. Мы легли рядышком и стали смотреть в ночь. Воздух был полон слов, которые мы хотели бы сказать друг другу» </vt:lpstr>
      <vt:lpstr>Глава девятая</vt:lpstr>
      <vt:lpstr>Глава десятая</vt:lpstr>
      <vt:lpstr>Глава одиннадцатая</vt:lpstr>
      <vt:lpstr>Глава двенадцатая</vt:lpstr>
      <vt:lpstr>Глава тринадцатая</vt:lpstr>
      <vt:lpstr>Прочитайте повесть у.Старка «пусть танцуют белые медведи», придумайте  возможное  продолжение повести Отправить фото на электронную почту учителя, преподающего в вашем классе:  2303000234@edu.tatar.ru  Галимуллина ГГ. rahimova.rosa.1958@mail.ru  Рахимова Р.Ш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«Пусть танцуют белые медведи»</dc:title>
  <dc:creator>Юлька</dc:creator>
  <cp:lastModifiedBy>Гульнара</cp:lastModifiedBy>
  <cp:revision>5</cp:revision>
  <dcterms:created xsi:type="dcterms:W3CDTF">2016-12-09T22:00:51Z</dcterms:created>
  <dcterms:modified xsi:type="dcterms:W3CDTF">2020-05-05T10:22:14Z</dcterms:modified>
</cp:coreProperties>
</file>