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sldIdLst>
    <p:sldId id="256" r:id="rId3"/>
    <p:sldId id="270" r:id="rId4"/>
    <p:sldId id="261" r:id="rId5"/>
    <p:sldId id="262" r:id="rId6"/>
    <p:sldId id="271" r:id="rId7"/>
    <p:sldId id="263" r:id="rId8"/>
    <p:sldId id="268" r:id="rId9"/>
    <p:sldId id="264" r:id="rId10"/>
    <p:sldId id="266" r:id="rId11"/>
    <p:sldId id="277" r:id="rId12"/>
    <p:sldId id="276" r:id="rId13"/>
    <p:sldId id="275" r:id="rId14"/>
    <p:sldId id="278" r:id="rId15"/>
    <p:sldId id="279" r:id="rId16"/>
    <p:sldId id="280" r:id="rId17"/>
    <p:sldId id="282"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mn-ea"/>
        <a:cs typeface="+mn-cs"/>
      </a:defRPr>
    </a:lvl5pPr>
    <a:lvl6pPr marL="2286000" algn="l" defTabSz="914400" rtl="0" eaLnBrk="1" latinLnBrk="0" hangingPunct="1">
      <a:defRPr kern="1200">
        <a:solidFill>
          <a:schemeClr val="tx1"/>
        </a:solidFill>
        <a:latin typeface="Palatino Linotype" panose="02040502050505030304" pitchFamily="18" charset="0"/>
        <a:ea typeface="+mn-ea"/>
        <a:cs typeface="+mn-cs"/>
      </a:defRPr>
    </a:lvl6pPr>
    <a:lvl7pPr marL="2743200" algn="l" defTabSz="914400" rtl="0" eaLnBrk="1" latinLnBrk="0" hangingPunct="1">
      <a:defRPr kern="1200">
        <a:solidFill>
          <a:schemeClr val="tx1"/>
        </a:solidFill>
        <a:latin typeface="Palatino Linotype" panose="02040502050505030304" pitchFamily="18" charset="0"/>
        <a:ea typeface="+mn-ea"/>
        <a:cs typeface="+mn-cs"/>
      </a:defRPr>
    </a:lvl7pPr>
    <a:lvl8pPr marL="3200400" algn="l" defTabSz="914400" rtl="0" eaLnBrk="1" latinLnBrk="0" hangingPunct="1">
      <a:defRPr kern="1200">
        <a:solidFill>
          <a:schemeClr val="tx1"/>
        </a:solidFill>
        <a:latin typeface="Palatino Linotype" panose="02040502050505030304" pitchFamily="18" charset="0"/>
        <a:ea typeface="+mn-ea"/>
        <a:cs typeface="+mn-cs"/>
      </a:defRPr>
    </a:lvl8pPr>
    <a:lvl9pPr marL="3657600" algn="l" defTabSz="914400" rtl="0" eaLnBrk="1" latinLnBrk="0" hangingPunct="1">
      <a:defRPr kern="1200">
        <a:solidFill>
          <a:schemeClr val="tx1"/>
        </a:solidFill>
        <a:latin typeface="Palatino Linotype" panose="0204050205050503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84"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C3C4EAB-20F5-42CF-893D-5D17A6555179}" type="doc">
      <dgm:prSet loTypeId="urn:microsoft.com/office/officeart/2005/8/layout/chevron1" loCatId="process" qsTypeId="urn:microsoft.com/office/officeart/2005/8/quickstyle/simple1" qsCatId="simple" csTypeId="urn:microsoft.com/office/officeart/2005/8/colors/colorful1" csCatId="colorful" phldr="1"/>
      <dgm:spPr/>
      <dgm:t>
        <a:bodyPr/>
        <a:lstStyle/>
        <a:p>
          <a:endParaRPr lang="en-US"/>
        </a:p>
      </dgm:t>
    </dgm:pt>
    <dgm:pt modelId="{270D7938-BEFD-481C-B2B2-AE7DA9FE619E}">
      <dgm:prSet/>
      <dgm:spPr/>
      <dgm:t>
        <a:bodyPr/>
        <a:lstStyle/>
        <a:p>
          <a:pPr>
            <a:defRPr cap="all"/>
          </a:pPr>
          <a:r>
            <a:rPr lang="ru-RU" b="1"/>
            <a:t>Исторические места Татарстана. Словосочетание.</a:t>
          </a:r>
          <a:endParaRPr lang="en-US" b="1"/>
        </a:p>
      </dgm:t>
    </dgm:pt>
    <dgm:pt modelId="{206DB483-632E-4B73-A50D-7EFE5ABB5C42}" type="parTrans" cxnId="{BC1FAE2D-88BE-4C48-B8F0-AE1A925F7F37}">
      <dgm:prSet/>
      <dgm:spPr/>
      <dgm:t>
        <a:bodyPr/>
        <a:lstStyle/>
        <a:p>
          <a:endParaRPr lang="en-US"/>
        </a:p>
      </dgm:t>
    </dgm:pt>
    <dgm:pt modelId="{4A17A3FB-6A6F-4223-9EC0-8E5AB09C930C}" type="sibTrans" cxnId="{BC1FAE2D-88BE-4C48-B8F0-AE1A925F7F37}">
      <dgm:prSet/>
      <dgm:spPr/>
      <dgm:t>
        <a:bodyPr/>
        <a:lstStyle/>
        <a:p>
          <a:endParaRPr lang="en-US"/>
        </a:p>
      </dgm:t>
    </dgm:pt>
    <dgm:pt modelId="{D4A15C91-3670-4199-8DF9-504365BA9AE8}">
      <dgm:prSet/>
      <dgm:spPr/>
      <dgm:t>
        <a:bodyPr/>
        <a:lstStyle/>
        <a:p>
          <a:pPr>
            <a:defRPr cap="all"/>
          </a:pPr>
          <a:r>
            <a:rPr lang="ru-RU" b="1" dirty="0"/>
            <a:t>Музеи, театры, места отдыха. </a:t>
          </a:r>
          <a:endParaRPr lang="en-US" b="1" dirty="0"/>
        </a:p>
      </dgm:t>
    </dgm:pt>
    <dgm:pt modelId="{1BD1B50D-CB57-4EC7-A71A-F9215A7FC0D3}" type="parTrans" cxnId="{A431D3AF-A6D4-4FC2-8C79-F267AFB85F55}">
      <dgm:prSet/>
      <dgm:spPr/>
      <dgm:t>
        <a:bodyPr/>
        <a:lstStyle/>
        <a:p>
          <a:endParaRPr lang="en-US"/>
        </a:p>
      </dgm:t>
    </dgm:pt>
    <dgm:pt modelId="{23DADCA8-850A-4CDC-83AF-4A2F03520ACE}" type="sibTrans" cxnId="{A431D3AF-A6D4-4FC2-8C79-F267AFB85F55}">
      <dgm:prSet/>
      <dgm:spPr/>
      <dgm:t>
        <a:bodyPr/>
        <a:lstStyle/>
        <a:p>
          <a:endParaRPr lang="en-US"/>
        </a:p>
      </dgm:t>
    </dgm:pt>
    <dgm:pt modelId="{54BAB57E-A49B-436D-847C-5851E4170342}" type="pres">
      <dgm:prSet presAssocID="{FC3C4EAB-20F5-42CF-893D-5D17A6555179}" presName="Name0" presStyleCnt="0">
        <dgm:presLayoutVars>
          <dgm:dir/>
          <dgm:animLvl val="lvl"/>
          <dgm:resizeHandles val="exact"/>
        </dgm:presLayoutVars>
      </dgm:prSet>
      <dgm:spPr/>
    </dgm:pt>
    <dgm:pt modelId="{4E23879B-6F96-4585-9278-1D76F16E5ECA}" type="pres">
      <dgm:prSet presAssocID="{270D7938-BEFD-481C-B2B2-AE7DA9FE619E}" presName="parTxOnly" presStyleLbl="node1" presStyleIdx="0" presStyleCnt="2">
        <dgm:presLayoutVars>
          <dgm:chMax val="0"/>
          <dgm:chPref val="0"/>
          <dgm:bulletEnabled val="1"/>
        </dgm:presLayoutVars>
      </dgm:prSet>
      <dgm:spPr/>
    </dgm:pt>
    <dgm:pt modelId="{2888729F-4208-4131-A4AA-6E0202B11DF4}" type="pres">
      <dgm:prSet presAssocID="{4A17A3FB-6A6F-4223-9EC0-8E5AB09C930C}" presName="parTxOnlySpace" presStyleCnt="0"/>
      <dgm:spPr/>
    </dgm:pt>
    <dgm:pt modelId="{44608303-CE3E-45F6-8237-21EAD9D385E4}" type="pres">
      <dgm:prSet presAssocID="{D4A15C91-3670-4199-8DF9-504365BA9AE8}" presName="parTxOnly" presStyleLbl="node1" presStyleIdx="1" presStyleCnt="2">
        <dgm:presLayoutVars>
          <dgm:chMax val="0"/>
          <dgm:chPref val="0"/>
          <dgm:bulletEnabled val="1"/>
        </dgm:presLayoutVars>
      </dgm:prSet>
      <dgm:spPr/>
    </dgm:pt>
  </dgm:ptLst>
  <dgm:cxnLst>
    <dgm:cxn modelId="{BC1FAE2D-88BE-4C48-B8F0-AE1A925F7F37}" srcId="{FC3C4EAB-20F5-42CF-893D-5D17A6555179}" destId="{270D7938-BEFD-481C-B2B2-AE7DA9FE619E}" srcOrd="0" destOrd="0" parTransId="{206DB483-632E-4B73-A50D-7EFE5ABB5C42}" sibTransId="{4A17A3FB-6A6F-4223-9EC0-8E5AB09C930C}"/>
    <dgm:cxn modelId="{AA7D6896-863F-48AE-BA4F-E4856F035578}" type="presOf" srcId="{FC3C4EAB-20F5-42CF-893D-5D17A6555179}" destId="{54BAB57E-A49B-436D-847C-5851E4170342}" srcOrd="0" destOrd="0" presId="urn:microsoft.com/office/officeart/2005/8/layout/chevron1"/>
    <dgm:cxn modelId="{14F6E9AE-B19A-4ABC-8505-E5460A09536A}" type="presOf" srcId="{270D7938-BEFD-481C-B2B2-AE7DA9FE619E}" destId="{4E23879B-6F96-4585-9278-1D76F16E5ECA}" srcOrd="0" destOrd="0" presId="urn:microsoft.com/office/officeart/2005/8/layout/chevron1"/>
    <dgm:cxn modelId="{A431D3AF-A6D4-4FC2-8C79-F267AFB85F55}" srcId="{FC3C4EAB-20F5-42CF-893D-5D17A6555179}" destId="{D4A15C91-3670-4199-8DF9-504365BA9AE8}" srcOrd="1" destOrd="0" parTransId="{1BD1B50D-CB57-4EC7-A71A-F9215A7FC0D3}" sibTransId="{23DADCA8-850A-4CDC-83AF-4A2F03520ACE}"/>
    <dgm:cxn modelId="{062CB8D0-9371-4571-8ED8-F432A1769054}" type="presOf" srcId="{D4A15C91-3670-4199-8DF9-504365BA9AE8}" destId="{44608303-CE3E-45F6-8237-21EAD9D385E4}" srcOrd="0" destOrd="0" presId="urn:microsoft.com/office/officeart/2005/8/layout/chevron1"/>
    <dgm:cxn modelId="{F20A5CE3-8A21-450A-892D-373E9111C1F1}" type="presParOf" srcId="{54BAB57E-A49B-436D-847C-5851E4170342}" destId="{4E23879B-6F96-4585-9278-1D76F16E5ECA}" srcOrd="0" destOrd="0" presId="urn:microsoft.com/office/officeart/2005/8/layout/chevron1"/>
    <dgm:cxn modelId="{DBECFA6F-5DD6-4BAD-BD35-E35DCA218105}" type="presParOf" srcId="{54BAB57E-A49B-436D-847C-5851E4170342}" destId="{2888729F-4208-4131-A4AA-6E0202B11DF4}" srcOrd="1" destOrd="0" presId="urn:microsoft.com/office/officeart/2005/8/layout/chevron1"/>
    <dgm:cxn modelId="{40789D09-CF6D-403D-B2E0-3659D28193B1}" type="presParOf" srcId="{54BAB57E-A49B-436D-847C-5851E4170342}" destId="{44608303-CE3E-45F6-8237-21EAD9D385E4}"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FFBDF9-D201-473B-BDF6-E27E0ECB545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D955EAB-60B9-4490-8A73-144711F457BD}">
      <dgm:prSet/>
      <dgm:spPr/>
      <dgm:t>
        <a:bodyPr/>
        <a:lstStyle/>
        <a:p>
          <a:r>
            <a:rPr lang="ru-RU"/>
            <a:t>7а – 89093077806   sovershen@mail.ru</a:t>
          </a:r>
          <a:endParaRPr lang="en-US"/>
        </a:p>
      </dgm:t>
    </dgm:pt>
    <dgm:pt modelId="{D295C21A-68BF-4185-AADD-13A8D4B5693A}" type="parTrans" cxnId="{6DC7CAB3-0D7F-478D-8B75-3EB200FA97B2}">
      <dgm:prSet/>
      <dgm:spPr/>
      <dgm:t>
        <a:bodyPr/>
        <a:lstStyle/>
        <a:p>
          <a:endParaRPr lang="en-US"/>
        </a:p>
      </dgm:t>
    </dgm:pt>
    <dgm:pt modelId="{E318AAD6-B5CC-4F23-BA63-6C7A4AC9C67B}" type="sibTrans" cxnId="{6DC7CAB3-0D7F-478D-8B75-3EB200FA97B2}">
      <dgm:prSet/>
      <dgm:spPr/>
      <dgm:t>
        <a:bodyPr/>
        <a:lstStyle/>
        <a:p>
          <a:endParaRPr lang="en-US"/>
        </a:p>
      </dgm:t>
    </dgm:pt>
    <dgm:pt modelId="{E583740C-4C69-4160-94CF-EE646D57D11F}">
      <dgm:prSet/>
      <dgm:spPr/>
      <dgm:t>
        <a:bodyPr/>
        <a:lstStyle/>
        <a:p>
          <a:r>
            <a:rPr lang="ru-RU"/>
            <a:t>7б- 89053135158     guzeliya73@mail.ru</a:t>
          </a:r>
          <a:endParaRPr lang="en-US"/>
        </a:p>
      </dgm:t>
    </dgm:pt>
    <dgm:pt modelId="{705862A2-08D5-47E3-B340-26FCE477D630}" type="parTrans" cxnId="{6C67162A-B396-4C41-82E8-D593600B8952}">
      <dgm:prSet/>
      <dgm:spPr/>
      <dgm:t>
        <a:bodyPr/>
        <a:lstStyle/>
        <a:p>
          <a:endParaRPr lang="en-US"/>
        </a:p>
      </dgm:t>
    </dgm:pt>
    <dgm:pt modelId="{C1C7127E-1D02-44AE-AB71-B021FC345D15}" type="sibTrans" cxnId="{6C67162A-B396-4C41-82E8-D593600B8952}">
      <dgm:prSet/>
      <dgm:spPr/>
      <dgm:t>
        <a:bodyPr/>
        <a:lstStyle/>
        <a:p>
          <a:endParaRPr lang="en-US"/>
        </a:p>
      </dgm:t>
    </dgm:pt>
    <dgm:pt modelId="{EA609E5E-E32A-4877-9977-B09DB3BF445B}">
      <dgm:prSet/>
      <dgm:spPr/>
      <dgm:t>
        <a:bodyPr/>
        <a:lstStyle/>
        <a:p>
          <a:r>
            <a:rPr lang="ru-RU"/>
            <a:t>7в- 89656031376     diljara76-06@mail.ru</a:t>
          </a:r>
          <a:endParaRPr lang="en-US"/>
        </a:p>
      </dgm:t>
    </dgm:pt>
    <dgm:pt modelId="{EA6C2458-DC5F-475F-93A0-300D15F302E6}" type="parTrans" cxnId="{33A639DF-7CFD-445A-83B8-58A926233655}">
      <dgm:prSet/>
      <dgm:spPr/>
      <dgm:t>
        <a:bodyPr/>
        <a:lstStyle/>
        <a:p>
          <a:endParaRPr lang="en-US"/>
        </a:p>
      </dgm:t>
    </dgm:pt>
    <dgm:pt modelId="{191D476F-79EC-4F8C-8307-3D07A6C6EA4F}" type="sibTrans" cxnId="{33A639DF-7CFD-445A-83B8-58A926233655}">
      <dgm:prSet/>
      <dgm:spPr/>
      <dgm:t>
        <a:bodyPr/>
        <a:lstStyle/>
        <a:p>
          <a:endParaRPr lang="en-US"/>
        </a:p>
      </dgm:t>
    </dgm:pt>
    <dgm:pt modelId="{80F43497-18B3-406B-8806-B8CFDC0F286F}">
      <dgm:prSet/>
      <dgm:spPr/>
      <dgm:t>
        <a:bodyPr/>
        <a:lstStyle/>
        <a:p>
          <a:r>
            <a:rPr lang="ru-RU" dirty="0"/>
            <a:t>Выписать 3 словосочетания из материала урока</a:t>
          </a:r>
          <a:endParaRPr lang="en-US" dirty="0"/>
        </a:p>
      </dgm:t>
    </dgm:pt>
    <dgm:pt modelId="{E5DE761C-FE3F-4A40-924B-AD627E50E6F9}" type="parTrans" cxnId="{6A2160B8-E7BE-4ACD-B75A-B31AAE3CB920}">
      <dgm:prSet/>
      <dgm:spPr/>
      <dgm:t>
        <a:bodyPr/>
        <a:lstStyle/>
        <a:p>
          <a:endParaRPr lang="en-US"/>
        </a:p>
      </dgm:t>
    </dgm:pt>
    <dgm:pt modelId="{388211A3-FC27-40FE-94E8-6B6CDEA50799}" type="sibTrans" cxnId="{6A2160B8-E7BE-4ACD-B75A-B31AAE3CB920}">
      <dgm:prSet/>
      <dgm:spPr/>
      <dgm:t>
        <a:bodyPr/>
        <a:lstStyle/>
        <a:p>
          <a:endParaRPr lang="en-US"/>
        </a:p>
      </dgm:t>
    </dgm:pt>
    <dgm:pt modelId="{5664CCB6-234C-4C91-B1E9-430BB111FE2E}" type="pres">
      <dgm:prSet presAssocID="{E3FFBDF9-D201-473B-BDF6-E27E0ECB545E}" presName="root" presStyleCnt="0">
        <dgm:presLayoutVars>
          <dgm:dir/>
          <dgm:resizeHandles val="exact"/>
        </dgm:presLayoutVars>
      </dgm:prSet>
      <dgm:spPr/>
    </dgm:pt>
    <dgm:pt modelId="{0E44477D-3F9B-4C05-AAF2-31CF5B9F9FBA}" type="pres">
      <dgm:prSet presAssocID="{AD955EAB-60B9-4490-8A73-144711F457BD}" presName="compNode" presStyleCnt="0"/>
      <dgm:spPr/>
    </dgm:pt>
    <dgm:pt modelId="{598A4620-7B58-46F4-97B7-8944731A0C5B}" type="pres">
      <dgm:prSet presAssocID="{AD955EAB-60B9-4490-8A73-144711F457BD}" presName="bgRect" presStyleLbl="bgShp" presStyleIdx="0" presStyleCnt="4"/>
      <dgm:spPr/>
    </dgm:pt>
    <dgm:pt modelId="{4945DE71-F086-43B7-B07A-F5A6B8ABC0B0}" type="pres">
      <dgm:prSet presAssocID="{AD955EAB-60B9-4490-8A73-144711F457B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555BFD44-EAAE-40C7-8D65-F0E6FB4F2595}" type="pres">
      <dgm:prSet presAssocID="{AD955EAB-60B9-4490-8A73-144711F457BD}" presName="spaceRect" presStyleCnt="0"/>
      <dgm:spPr/>
    </dgm:pt>
    <dgm:pt modelId="{8FF179C2-FADA-41F1-B86E-2E88C9791A88}" type="pres">
      <dgm:prSet presAssocID="{AD955EAB-60B9-4490-8A73-144711F457BD}" presName="parTx" presStyleLbl="revTx" presStyleIdx="0" presStyleCnt="4">
        <dgm:presLayoutVars>
          <dgm:chMax val="0"/>
          <dgm:chPref val="0"/>
        </dgm:presLayoutVars>
      </dgm:prSet>
      <dgm:spPr/>
    </dgm:pt>
    <dgm:pt modelId="{149E8748-82C2-458A-9575-28F69740373C}" type="pres">
      <dgm:prSet presAssocID="{E318AAD6-B5CC-4F23-BA63-6C7A4AC9C67B}" presName="sibTrans" presStyleCnt="0"/>
      <dgm:spPr/>
    </dgm:pt>
    <dgm:pt modelId="{2718435F-59C2-40EA-BE43-27E9BCFC12DD}" type="pres">
      <dgm:prSet presAssocID="{E583740C-4C69-4160-94CF-EE646D57D11F}" presName="compNode" presStyleCnt="0"/>
      <dgm:spPr/>
    </dgm:pt>
    <dgm:pt modelId="{18DE074A-776F-4294-837B-3C4D9403227D}" type="pres">
      <dgm:prSet presAssocID="{E583740C-4C69-4160-94CF-EE646D57D11F}" presName="bgRect" presStyleLbl="bgShp" presStyleIdx="1" presStyleCnt="4"/>
      <dgm:spPr/>
    </dgm:pt>
    <dgm:pt modelId="{28DAC052-92CC-4F09-8BBC-19BD39282AF7}" type="pres">
      <dgm:prSet presAssocID="{E583740C-4C69-4160-94CF-EE646D57D11F}" presName="iconRect" presStyleLbl="node1" presStyleIdx="1"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0E17BB43-9C88-4314-8BEB-59259EE40128}" type="pres">
      <dgm:prSet presAssocID="{E583740C-4C69-4160-94CF-EE646D57D11F}" presName="spaceRect" presStyleCnt="0"/>
      <dgm:spPr/>
    </dgm:pt>
    <dgm:pt modelId="{041BAA39-34BC-4046-BCA1-653B64018E04}" type="pres">
      <dgm:prSet presAssocID="{E583740C-4C69-4160-94CF-EE646D57D11F}" presName="parTx" presStyleLbl="revTx" presStyleIdx="1" presStyleCnt="4">
        <dgm:presLayoutVars>
          <dgm:chMax val="0"/>
          <dgm:chPref val="0"/>
        </dgm:presLayoutVars>
      </dgm:prSet>
      <dgm:spPr/>
    </dgm:pt>
    <dgm:pt modelId="{2C376EFF-2CBF-43C1-AA61-B361EFBA59C6}" type="pres">
      <dgm:prSet presAssocID="{C1C7127E-1D02-44AE-AB71-B021FC345D15}" presName="sibTrans" presStyleCnt="0"/>
      <dgm:spPr/>
    </dgm:pt>
    <dgm:pt modelId="{9718E834-0033-4309-B6FC-9141EB6C0933}" type="pres">
      <dgm:prSet presAssocID="{EA609E5E-E32A-4877-9977-B09DB3BF445B}" presName="compNode" presStyleCnt="0"/>
      <dgm:spPr/>
    </dgm:pt>
    <dgm:pt modelId="{F956DA0C-4FFF-4D22-A549-478D6C938F5D}" type="pres">
      <dgm:prSet presAssocID="{EA609E5E-E32A-4877-9977-B09DB3BF445B}" presName="bgRect" presStyleLbl="bgShp" presStyleIdx="2" presStyleCnt="4"/>
      <dgm:spPr/>
    </dgm:pt>
    <dgm:pt modelId="{81D2F5F1-13EA-4884-9DFC-A242B29F66CB}" type="pres">
      <dgm:prSet presAssocID="{EA609E5E-E32A-4877-9977-B09DB3BF445B}" presName="iconRect" presStyleLbl="node1" presStyleIdx="2"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CE024732-4671-4A8D-9B97-7475F4A6C599}" type="pres">
      <dgm:prSet presAssocID="{EA609E5E-E32A-4877-9977-B09DB3BF445B}" presName="spaceRect" presStyleCnt="0"/>
      <dgm:spPr/>
    </dgm:pt>
    <dgm:pt modelId="{00EAD9C3-B4FD-4E11-80F6-3D9ACA79DB38}" type="pres">
      <dgm:prSet presAssocID="{EA609E5E-E32A-4877-9977-B09DB3BF445B}" presName="parTx" presStyleLbl="revTx" presStyleIdx="2" presStyleCnt="4">
        <dgm:presLayoutVars>
          <dgm:chMax val="0"/>
          <dgm:chPref val="0"/>
        </dgm:presLayoutVars>
      </dgm:prSet>
      <dgm:spPr/>
    </dgm:pt>
    <dgm:pt modelId="{F956CB0F-3060-47E9-96A3-2ED5E9EF18DD}" type="pres">
      <dgm:prSet presAssocID="{191D476F-79EC-4F8C-8307-3D07A6C6EA4F}" presName="sibTrans" presStyleCnt="0"/>
      <dgm:spPr/>
    </dgm:pt>
    <dgm:pt modelId="{DC607F8B-4868-47FE-813F-D10B301ED839}" type="pres">
      <dgm:prSet presAssocID="{80F43497-18B3-406B-8806-B8CFDC0F286F}" presName="compNode" presStyleCnt="0"/>
      <dgm:spPr/>
    </dgm:pt>
    <dgm:pt modelId="{9FBF66DB-0596-486C-9456-C4B18CBCE6CE}" type="pres">
      <dgm:prSet presAssocID="{80F43497-18B3-406B-8806-B8CFDC0F286F}" presName="bgRect" presStyleLbl="bgShp" presStyleIdx="3" presStyleCnt="4"/>
      <dgm:spPr/>
    </dgm:pt>
    <dgm:pt modelId="{4D5A4D76-9B8D-40FE-92A4-AF93CE06AFCD}" type="pres">
      <dgm:prSet presAssocID="{80F43497-18B3-406B-8806-B8CFDC0F286F}" presName="iconRect" presStyleLbl="node1" presStyleIdx="3"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95B1014E-A407-4DBE-859A-8FC7A6BCF803}" type="pres">
      <dgm:prSet presAssocID="{80F43497-18B3-406B-8806-B8CFDC0F286F}" presName="spaceRect" presStyleCnt="0"/>
      <dgm:spPr/>
    </dgm:pt>
    <dgm:pt modelId="{ECEA2A78-6DD2-45B0-96BA-70F8EAFC4243}" type="pres">
      <dgm:prSet presAssocID="{80F43497-18B3-406B-8806-B8CFDC0F286F}" presName="parTx" presStyleLbl="revTx" presStyleIdx="3" presStyleCnt="4">
        <dgm:presLayoutVars>
          <dgm:chMax val="0"/>
          <dgm:chPref val="0"/>
        </dgm:presLayoutVars>
      </dgm:prSet>
      <dgm:spPr/>
    </dgm:pt>
  </dgm:ptLst>
  <dgm:cxnLst>
    <dgm:cxn modelId="{6C67162A-B396-4C41-82E8-D593600B8952}" srcId="{E3FFBDF9-D201-473B-BDF6-E27E0ECB545E}" destId="{E583740C-4C69-4160-94CF-EE646D57D11F}" srcOrd="1" destOrd="0" parTransId="{705862A2-08D5-47E3-B340-26FCE477D630}" sibTransId="{C1C7127E-1D02-44AE-AB71-B021FC345D15}"/>
    <dgm:cxn modelId="{BBA4AC62-A6F1-4652-A81E-E2D6A054F45A}" type="presOf" srcId="{E583740C-4C69-4160-94CF-EE646D57D11F}" destId="{041BAA39-34BC-4046-BCA1-653B64018E04}" srcOrd="0" destOrd="0" presId="urn:microsoft.com/office/officeart/2018/2/layout/IconVerticalSolidList"/>
    <dgm:cxn modelId="{0180137E-CC15-4B9D-AFF9-6E7B6DD4FD4F}" type="presOf" srcId="{AD955EAB-60B9-4490-8A73-144711F457BD}" destId="{8FF179C2-FADA-41F1-B86E-2E88C9791A88}" srcOrd="0" destOrd="0" presId="urn:microsoft.com/office/officeart/2018/2/layout/IconVerticalSolidList"/>
    <dgm:cxn modelId="{405DF4A1-FD83-49DF-B673-0CCE552059D4}" type="presOf" srcId="{80F43497-18B3-406B-8806-B8CFDC0F286F}" destId="{ECEA2A78-6DD2-45B0-96BA-70F8EAFC4243}" srcOrd="0" destOrd="0" presId="urn:microsoft.com/office/officeart/2018/2/layout/IconVerticalSolidList"/>
    <dgm:cxn modelId="{6DC7CAB3-0D7F-478D-8B75-3EB200FA97B2}" srcId="{E3FFBDF9-D201-473B-BDF6-E27E0ECB545E}" destId="{AD955EAB-60B9-4490-8A73-144711F457BD}" srcOrd="0" destOrd="0" parTransId="{D295C21A-68BF-4185-AADD-13A8D4B5693A}" sibTransId="{E318AAD6-B5CC-4F23-BA63-6C7A4AC9C67B}"/>
    <dgm:cxn modelId="{6A2160B8-E7BE-4ACD-B75A-B31AAE3CB920}" srcId="{E3FFBDF9-D201-473B-BDF6-E27E0ECB545E}" destId="{80F43497-18B3-406B-8806-B8CFDC0F286F}" srcOrd="3" destOrd="0" parTransId="{E5DE761C-FE3F-4A40-924B-AD627E50E6F9}" sibTransId="{388211A3-FC27-40FE-94E8-6B6CDEA50799}"/>
    <dgm:cxn modelId="{33A639DF-7CFD-445A-83B8-58A926233655}" srcId="{E3FFBDF9-D201-473B-BDF6-E27E0ECB545E}" destId="{EA609E5E-E32A-4877-9977-B09DB3BF445B}" srcOrd="2" destOrd="0" parTransId="{EA6C2458-DC5F-475F-93A0-300D15F302E6}" sibTransId="{191D476F-79EC-4F8C-8307-3D07A6C6EA4F}"/>
    <dgm:cxn modelId="{ABC08CE6-B3F8-4D26-8936-EC6CA069868D}" type="presOf" srcId="{EA609E5E-E32A-4877-9977-B09DB3BF445B}" destId="{00EAD9C3-B4FD-4E11-80F6-3D9ACA79DB38}" srcOrd="0" destOrd="0" presId="urn:microsoft.com/office/officeart/2018/2/layout/IconVerticalSolidList"/>
    <dgm:cxn modelId="{B56A9BED-92F9-40FA-8D5D-1FE0295B63E6}" type="presOf" srcId="{E3FFBDF9-D201-473B-BDF6-E27E0ECB545E}" destId="{5664CCB6-234C-4C91-B1E9-430BB111FE2E}" srcOrd="0" destOrd="0" presId="urn:microsoft.com/office/officeart/2018/2/layout/IconVerticalSolidList"/>
    <dgm:cxn modelId="{E4B308D6-2490-4C84-BE72-EAE5E6F46278}" type="presParOf" srcId="{5664CCB6-234C-4C91-B1E9-430BB111FE2E}" destId="{0E44477D-3F9B-4C05-AAF2-31CF5B9F9FBA}" srcOrd="0" destOrd="0" presId="urn:microsoft.com/office/officeart/2018/2/layout/IconVerticalSolidList"/>
    <dgm:cxn modelId="{F2B5ABD9-1F07-4490-B0F2-FEEDF80D1700}" type="presParOf" srcId="{0E44477D-3F9B-4C05-AAF2-31CF5B9F9FBA}" destId="{598A4620-7B58-46F4-97B7-8944731A0C5B}" srcOrd="0" destOrd="0" presId="urn:microsoft.com/office/officeart/2018/2/layout/IconVerticalSolidList"/>
    <dgm:cxn modelId="{1A01FC12-9BC0-4F7F-8754-899A2C0932AD}" type="presParOf" srcId="{0E44477D-3F9B-4C05-AAF2-31CF5B9F9FBA}" destId="{4945DE71-F086-43B7-B07A-F5A6B8ABC0B0}" srcOrd="1" destOrd="0" presId="urn:microsoft.com/office/officeart/2018/2/layout/IconVerticalSolidList"/>
    <dgm:cxn modelId="{FD07B425-CA81-4291-9E1A-68FDBA071938}" type="presParOf" srcId="{0E44477D-3F9B-4C05-AAF2-31CF5B9F9FBA}" destId="{555BFD44-EAAE-40C7-8D65-F0E6FB4F2595}" srcOrd="2" destOrd="0" presId="urn:microsoft.com/office/officeart/2018/2/layout/IconVerticalSolidList"/>
    <dgm:cxn modelId="{B3DD14F9-7173-4DD9-AFFA-CB43009C7582}" type="presParOf" srcId="{0E44477D-3F9B-4C05-AAF2-31CF5B9F9FBA}" destId="{8FF179C2-FADA-41F1-B86E-2E88C9791A88}" srcOrd="3" destOrd="0" presId="urn:microsoft.com/office/officeart/2018/2/layout/IconVerticalSolidList"/>
    <dgm:cxn modelId="{C785B9B2-4F49-4BEA-9FEE-B46ED4948E5C}" type="presParOf" srcId="{5664CCB6-234C-4C91-B1E9-430BB111FE2E}" destId="{149E8748-82C2-458A-9575-28F69740373C}" srcOrd="1" destOrd="0" presId="urn:microsoft.com/office/officeart/2018/2/layout/IconVerticalSolidList"/>
    <dgm:cxn modelId="{B87F7312-332B-447B-A8E6-CDA5323BFDBB}" type="presParOf" srcId="{5664CCB6-234C-4C91-B1E9-430BB111FE2E}" destId="{2718435F-59C2-40EA-BE43-27E9BCFC12DD}" srcOrd="2" destOrd="0" presId="urn:microsoft.com/office/officeart/2018/2/layout/IconVerticalSolidList"/>
    <dgm:cxn modelId="{2878DE86-47FE-4973-A815-BF9DE9B78A1C}" type="presParOf" srcId="{2718435F-59C2-40EA-BE43-27E9BCFC12DD}" destId="{18DE074A-776F-4294-837B-3C4D9403227D}" srcOrd="0" destOrd="0" presId="urn:microsoft.com/office/officeart/2018/2/layout/IconVerticalSolidList"/>
    <dgm:cxn modelId="{F8587EE2-F132-4B38-AB61-B06D7EF11D94}" type="presParOf" srcId="{2718435F-59C2-40EA-BE43-27E9BCFC12DD}" destId="{28DAC052-92CC-4F09-8BBC-19BD39282AF7}" srcOrd="1" destOrd="0" presId="urn:microsoft.com/office/officeart/2018/2/layout/IconVerticalSolidList"/>
    <dgm:cxn modelId="{AE8F0554-C844-4438-9D40-B6329F869FE6}" type="presParOf" srcId="{2718435F-59C2-40EA-BE43-27E9BCFC12DD}" destId="{0E17BB43-9C88-4314-8BEB-59259EE40128}" srcOrd="2" destOrd="0" presId="urn:microsoft.com/office/officeart/2018/2/layout/IconVerticalSolidList"/>
    <dgm:cxn modelId="{97EEC75B-1AD6-41A9-B18F-A360EA425BF1}" type="presParOf" srcId="{2718435F-59C2-40EA-BE43-27E9BCFC12DD}" destId="{041BAA39-34BC-4046-BCA1-653B64018E04}" srcOrd="3" destOrd="0" presId="urn:microsoft.com/office/officeart/2018/2/layout/IconVerticalSolidList"/>
    <dgm:cxn modelId="{D8D2100A-EB28-4645-B9A1-C0E446745BAD}" type="presParOf" srcId="{5664CCB6-234C-4C91-B1E9-430BB111FE2E}" destId="{2C376EFF-2CBF-43C1-AA61-B361EFBA59C6}" srcOrd="3" destOrd="0" presId="urn:microsoft.com/office/officeart/2018/2/layout/IconVerticalSolidList"/>
    <dgm:cxn modelId="{0E5F0C8C-AA53-488C-9E21-F8A7B8AB8D1F}" type="presParOf" srcId="{5664CCB6-234C-4C91-B1E9-430BB111FE2E}" destId="{9718E834-0033-4309-B6FC-9141EB6C0933}" srcOrd="4" destOrd="0" presId="urn:microsoft.com/office/officeart/2018/2/layout/IconVerticalSolidList"/>
    <dgm:cxn modelId="{7EF64AD7-6A07-4383-989B-5161971BD52F}" type="presParOf" srcId="{9718E834-0033-4309-B6FC-9141EB6C0933}" destId="{F956DA0C-4FFF-4D22-A549-478D6C938F5D}" srcOrd="0" destOrd="0" presId="urn:microsoft.com/office/officeart/2018/2/layout/IconVerticalSolidList"/>
    <dgm:cxn modelId="{86EB8BBC-C01E-4811-86A2-7E62AC8CA89F}" type="presParOf" srcId="{9718E834-0033-4309-B6FC-9141EB6C0933}" destId="{81D2F5F1-13EA-4884-9DFC-A242B29F66CB}" srcOrd="1" destOrd="0" presId="urn:microsoft.com/office/officeart/2018/2/layout/IconVerticalSolidList"/>
    <dgm:cxn modelId="{06BD6D97-CD97-484D-BE2F-E9E55F9C8BD4}" type="presParOf" srcId="{9718E834-0033-4309-B6FC-9141EB6C0933}" destId="{CE024732-4671-4A8D-9B97-7475F4A6C599}" srcOrd="2" destOrd="0" presId="urn:microsoft.com/office/officeart/2018/2/layout/IconVerticalSolidList"/>
    <dgm:cxn modelId="{DF9725E6-3E45-4000-88EF-470C27ECD46B}" type="presParOf" srcId="{9718E834-0033-4309-B6FC-9141EB6C0933}" destId="{00EAD9C3-B4FD-4E11-80F6-3D9ACA79DB38}" srcOrd="3" destOrd="0" presId="urn:microsoft.com/office/officeart/2018/2/layout/IconVerticalSolidList"/>
    <dgm:cxn modelId="{9D5901C5-B255-4404-88EC-92E6CD6AD36F}" type="presParOf" srcId="{5664CCB6-234C-4C91-B1E9-430BB111FE2E}" destId="{F956CB0F-3060-47E9-96A3-2ED5E9EF18DD}" srcOrd="5" destOrd="0" presId="urn:microsoft.com/office/officeart/2018/2/layout/IconVerticalSolidList"/>
    <dgm:cxn modelId="{5E4A4956-5A5A-4966-A75F-86329874CC65}" type="presParOf" srcId="{5664CCB6-234C-4C91-B1E9-430BB111FE2E}" destId="{DC607F8B-4868-47FE-813F-D10B301ED839}" srcOrd="6" destOrd="0" presId="urn:microsoft.com/office/officeart/2018/2/layout/IconVerticalSolidList"/>
    <dgm:cxn modelId="{A2A7BEAA-C610-4AF4-BB8E-FF441B43F7AF}" type="presParOf" srcId="{DC607F8B-4868-47FE-813F-D10B301ED839}" destId="{9FBF66DB-0596-486C-9456-C4B18CBCE6CE}" srcOrd="0" destOrd="0" presId="urn:microsoft.com/office/officeart/2018/2/layout/IconVerticalSolidList"/>
    <dgm:cxn modelId="{C72477AE-929D-4424-AC40-2A9B06A91C3C}" type="presParOf" srcId="{DC607F8B-4868-47FE-813F-D10B301ED839}" destId="{4D5A4D76-9B8D-40FE-92A4-AF93CE06AFCD}" srcOrd="1" destOrd="0" presId="urn:microsoft.com/office/officeart/2018/2/layout/IconVerticalSolidList"/>
    <dgm:cxn modelId="{DE5CDA82-4557-4F42-BCEA-0FE189021B01}" type="presParOf" srcId="{DC607F8B-4868-47FE-813F-D10B301ED839}" destId="{95B1014E-A407-4DBE-859A-8FC7A6BCF803}" srcOrd="2" destOrd="0" presId="urn:microsoft.com/office/officeart/2018/2/layout/IconVerticalSolidList"/>
    <dgm:cxn modelId="{0F9B7246-6E8D-43AB-BF23-CB1C5D71B76F}" type="presParOf" srcId="{DC607F8B-4868-47FE-813F-D10B301ED839}" destId="{ECEA2A78-6DD2-45B0-96BA-70F8EAFC42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3879B-6F96-4585-9278-1D76F16E5ECA}">
      <dsp:nvSpPr>
        <dsp:cNvPr id="0" name=""/>
        <dsp:cNvSpPr/>
      </dsp:nvSpPr>
      <dsp:spPr>
        <a:xfrm>
          <a:off x="6670" y="768189"/>
          <a:ext cx="3987462" cy="1594985"/>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defRPr cap="all"/>
          </a:pPr>
          <a:r>
            <a:rPr lang="ru-RU" sz="2100" b="1" kern="1200"/>
            <a:t>Исторические места Татарстана. Словосочетание.</a:t>
          </a:r>
          <a:endParaRPr lang="en-US" sz="2100" b="1" kern="1200"/>
        </a:p>
      </dsp:txBody>
      <dsp:txXfrm>
        <a:off x="804163" y="768189"/>
        <a:ext cx="2392477" cy="1594985"/>
      </dsp:txXfrm>
    </dsp:sp>
    <dsp:sp modelId="{44608303-CE3E-45F6-8237-21EAD9D385E4}">
      <dsp:nvSpPr>
        <dsp:cNvPr id="0" name=""/>
        <dsp:cNvSpPr/>
      </dsp:nvSpPr>
      <dsp:spPr>
        <a:xfrm>
          <a:off x="3595386" y="768189"/>
          <a:ext cx="3987462" cy="1594985"/>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defRPr cap="all"/>
          </a:pPr>
          <a:r>
            <a:rPr lang="ru-RU" sz="2100" b="1" kern="1200" dirty="0"/>
            <a:t>Музеи, театры, места отдыха. </a:t>
          </a:r>
          <a:endParaRPr lang="en-US" sz="2100" b="1" kern="1200" dirty="0"/>
        </a:p>
      </dsp:txBody>
      <dsp:txXfrm>
        <a:off x="4392879" y="768189"/>
        <a:ext cx="2392477" cy="1594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A4620-7B58-46F4-97B7-8944731A0C5B}">
      <dsp:nvSpPr>
        <dsp:cNvPr id="0" name=""/>
        <dsp:cNvSpPr/>
      </dsp:nvSpPr>
      <dsp:spPr>
        <a:xfrm>
          <a:off x="0" y="1354"/>
          <a:ext cx="7886700" cy="68648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45DE71-F086-43B7-B07A-F5A6B8ABC0B0}">
      <dsp:nvSpPr>
        <dsp:cNvPr id="0" name=""/>
        <dsp:cNvSpPr/>
      </dsp:nvSpPr>
      <dsp:spPr>
        <a:xfrm>
          <a:off x="207661" y="155813"/>
          <a:ext cx="377565" cy="37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F179C2-FADA-41F1-B86E-2E88C9791A88}">
      <dsp:nvSpPr>
        <dsp:cNvPr id="0" name=""/>
        <dsp:cNvSpPr/>
      </dsp:nvSpPr>
      <dsp:spPr>
        <a:xfrm>
          <a:off x="792888" y="1354"/>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977900">
            <a:lnSpc>
              <a:spcPct val="90000"/>
            </a:lnSpc>
            <a:spcBef>
              <a:spcPct val="0"/>
            </a:spcBef>
            <a:spcAft>
              <a:spcPct val="35000"/>
            </a:spcAft>
            <a:buNone/>
          </a:pPr>
          <a:r>
            <a:rPr lang="ru-RU" sz="2200" kern="1200"/>
            <a:t>7а – 89093077806   sovershen@mail.ru</a:t>
          </a:r>
          <a:endParaRPr lang="en-US" sz="2200" kern="1200"/>
        </a:p>
      </dsp:txBody>
      <dsp:txXfrm>
        <a:off x="792888" y="1354"/>
        <a:ext cx="7093811" cy="686483"/>
      </dsp:txXfrm>
    </dsp:sp>
    <dsp:sp modelId="{18DE074A-776F-4294-837B-3C4D9403227D}">
      <dsp:nvSpPr>
        <dsp:cNvPr id="0" name=""/>
        <dsp:cNvSpPr/>
      </dsp:nvSpPr>
      <dsp:spPr>
        <a:xfrm>
          <a:off x="0" y="859458"/>
          <a:ext cx="7886700" cy="68648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DAC052-92CC-4F09-8BBC-19BD39282AF7}">
      <dsp:nvSpPr>
        <dsp:cNvPr id="0" name=""/>
        <dsp:cNvSpPr/>
      </dsp:nvSpPr>
      <dsp:spPr>
        <a:xfrm>
          <a:off x="207661" y="1013917"/>
          <a:ext cx="377565" cy="37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1BAA39-34BC-4046-BCA1-653B64018E04}">
      <dsp:nvSpPr>
        <dsp:cNvPr id="0" name=""/>
        <dsp:cNvSpPr/>
      </dsp:nvSpPr>
      <dsp:spPr>
        <a:xfrm>
          <a:off x="792888" y="859458"/>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977900">
            <a:lnSpc>
              <a:spcPct val="90000"/>
            </a:lnSpc>
            <a:spcBef>
              <a:spcPct val="0"/>
            </a:spcBef>
            <a:spcAft>
              <a:spcPct val="35000"/>
            </a:spcAft>
            <a:buNone/>
          </a:pPr>
          <a:r>
            <a:rPr lang="ru-RU" sz="2200" kern="1200"/>
            <a:t>7б- 89053135158     guzeliya73@mail.ru</a:t>
          </a:r>
          <a:endParaRPr lang="en-US" sz="2200" kern="1200"/>
        </a:p>
      </dsp:txBody>
      <dsp:txXfrm>
        <a:off x="792888" y="859458"/>
        <a:ext cx="7093811" cy="686483"/>
      </dsp:txXfrm>
    </dsp:sp>
    <dsp:sp modelId="{F956DA0C-4FFF-4D22-A549-478D6C938F5D}">
      <dsp:nvSpPr>
        <dsp:cNvPr id="0" name=""/>
        <dsp:cNvSpPr/>
      </dsp:nvSpPr>
      <dsp:spPr>
        <a:xfrm>
          <a:off x="0" y="1717562"/>
          <a:ext cx="7886700" cy="68648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D2F5F1-13EA-4884-9DFC-A242B29F66CB}">
      <dsp:nvSpPr>
        <dsp:cNvPr id="0" name=""/>
        <dsp:cNvSpPr/>
      </dsp:nvSpPr>
      <dsp:spPr>
        <a:xfrm>
          <a:off x="207661" y="1872021"/>
          <a:ext cx="377565" cy="3775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0EAD9C3-B4FD-4E11-80F6-3D9ACA79DB38}">
      <dsp:nvSpPr>
        <dsp:cNvPr id="0" name=""/>
        <dsp:cNvSpPr/>
      </dsp:nvSpPr>
      <dsp:spPr>
        <a:xfrm>
          <a:off x="792888" y="1717562"/>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977900">
            <a:lnSpc>
              <a:spcPct val="90000"/>
            </a:lnSpc>
            <a:spcBef>
              <a:spcPct val="0"/>
            </a:spcBef>
            <a:spcAft>
              <a:spcPct val="35000"/>
            </a:spcAft>
            <a:buNone/>
          </a:pPr>
          <a:r>
            <a:rPr lang="ru-RU" sz="2200" kern="1200"/>
            <a:t>7в- 89656031376     diljara76-06@mail.ru</a:t>
          </a:r>
          <a:endParaRPr lang="en-US" sz="2200" kern="1200"/>
        </a:p>
      </dsp:txBody>
      <dsp:txXfrm>
        <a:off x="792888" y="1717562"/>
        <a:ext cx="7093811" cy="686483"/>
      </dsp:txXfrm>
    </dsp:sp>
    <dsp:sp modelId="{9FBF66DB-0596-486C-9456-C4B18CBCE6CE}">
      <dsp:nvSpPr>
        <dsp:cNvPr id="0" name=""/>
        <dsp:cNvSpPr/>
      </dsp:nvSpPr>
      <dsp:spPr>
        <a:xfrm>
          <a:off x="0" y="2575666"/>
          <a:ext cx="7886700" cy="68648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5A4D76-9B8D-40FE-92A4-AF93CE06AFCD}">
      <dsp:nvSpPr>
        <dsp:cNvPr id="0" name=""/>
        <dsp:cNvSpPr/>
      </dsp:nvSpPr>
      <dsp:spPr>
        <a:xfrm>
          <a:off x="207661" y="2730125"/>
          <a:ext cx="377565" cy="3775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EA2A78-6DD2-45B0-96BA-70F8EAFC4243}">
      <dsp:nvSpPr>
        <dsp:cNvPr id="0" name=""/>
        <dsp:cNvSpPr/>
      </dsp:nvSpPr>
      <dsp:spPr>
        <a:xfrm>
          <a:off x="792888" y="2575666"/>
          <a:ext cx="7093811" cy="686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653" tIns="72653" rIns="72653" bIns="72653" numCol="1" spcCol="1270" anchor="ctr" anchorCtr="0">
          <a:noAutofit/>
        </a:bodyPr>
        <a:lstStyle/>
        <a:p>
          <a:pPr marL="0" lvl="0" indent="0" algn="l" defTabSz="977900">
            <a:lnSpc>
              <a:spcPct val="90000"/>
            </a:lnSpc>
            <a:spcBef>
              <a:spcPct val="0"/>
            </a:spcBef>
            <a:spcAft>
              <a:spcPct val="35000"/>
            </a:spcAft>
            <a:buNone/>
          </a:pPr>
          <a:r>
            <a:rPr lang="ru-RU" sz="2200" kern="1200" dirty="0"/>
            <a:t>Выписать 3 словосочетания из материала урока</a:t>
          </a:r>
          <a:endParaRPr lang="en-US" sz="2200" kern="1200" dirty="0"/>
        </a:p>
      </dsp:txBody>
      <dsp:txXfrm>
        <a:off x="792888" y="2575666"/>
        <a:ext cx="7093811" cy="68648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A871E7-9F9F-4634-A1BD-8A8373AE51DD}"/>
              </a:ext>
            </a:extLst>
          </p:cNvPr>
          <p:cNvSpPr txBox="1"/>
          <p:nvPr/>
        </p:nvSpPr>
        <p:spPr>
          <a:xfrm>
            <a:off x="1828800" y="3159125"/>
            <a:ext cx="457200" cy="1035050"/>
          </a:xfrm>
          <a:prstGeom prst="rect">
            <a:avLst/>
          </a:prstGeom>
          <a:noFill/>
        </p:spPr>
        <p:txBody>
          <a:bodyPr lIns="0" tIns="9144" rIns="0" bIns="9144" anchor="ctr">
            <a:spAutoFit/>
          </a:bodyPr>
          <a:lstStyle/>
          <a:p>
            <a:pPr eaLnBrk="1" fontAlgn="auto" hangingPunct="1">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lstStyle>
            <a:lvl1pPr>
              <a:defRPr sz="600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5" name="Date Placeholder 14">
            <a:extLst>
              <a:ext uri="{FF2B5EF4-FFF2-40B4-BE49-F238E27FC236}">
                <a16:creationId xmlns:a16="http://schemas.microsoft.com/office/drawing/2014/main" id="{0E4C2742-6020-4F08-90D6-1CC3E066E972}"/>
              </a:ext>
            </a:extLst>
          </p:cNvPr>
          <p:cNvSpPr>
            <a:spLocks noGrp="1"/>
          </p:cNvSpPr>
          <p:nvPr>
            <p:ph type="dt" sz="half" idx="10"/>
          </p:nvPr>
        </p:nvSpPr>
        <p:spPr/>
        <p:txBody>
          <a:bodyPr/>
          <a:lstStyle>
            <a:lvl1pPr>
              <a:defRPr/>
            </a:lvl1pPr>
          </a:lstStyle>
          <a:p>
            <a:pPr>
              <a:defRPr/>
            </a:pPr>
            <a:fld id="{E49C9195-945E-4946-84AD-8B59770C1BC0}" type="datetimeFigureOut">
              <a:rPr lang="ru-RU"/>
              <a:pPr>
                <a:defRPr/>
              </a:pPr>
              <a:t>06.05.2020</a:t>
            </a:fld>
            <a:endParaRPr lang="ru-RU"/>
          </a:p>
        </p:txBody>
      </p:sp>
      <p:sp>
        <p:nvSpPr>
          <p:cNvPr id="6" name="Slide Number Placeholder 15">
            <a:extLst>
              <a:ext uri="{FF2B5EF4-FFF2-40B4-BE49-F238E27FC236}">
                <a16:creationId xmlns:a16="http://schemas.microsoft.com/office/drawing/2014/main" id="{8A2C4936-ABF6-45AC-926A-2F14BD3A536A}"/>
              </a:ext>
            </a:extLst>
          </p:cNvPr>
          <p:cNvSpPr>
            <a:spLocks noGrp="1"/>
          </p:cNvSpPr>
          <p:nvPr>
            <p:ph type="sldNum" sz="quarter" idx="11"/>
          </p:nvPr>
        </p:nvSpPr>
        <p:spPr/>
        <p:txBody>
          <a:bodyPr/>
          <a:lstStyle>
            <a:lvl1pPr>
              <a:defRPr/>
            </a:lvl1pPr>
          </a:lstStyle>
          <a:p>
            <a:pPr>
              <a:defRPr/>
            </a:pPr>
            <a:fld id="{750C94E7-1B8F-4719-936F-D70D2F042C6A}" type="slidenum">
              <a:rPr lang="ru-RU"/>
              <a:pPr>
                <a:defRPr/>
              </a:pPr>
              <a:t>‹#›</a:t>
            </a:fld>
            <a:endParaRPr lang="ru-RU"/>
          </a:p>
        </p:txBody>
      </p:sp>
      <p:sp>
        <p:nvSpPr>
          <p:cNvPr id="7" name="Footer Placeholder 16">
            <a:extLst>
              <a:ext uri="{FF2B5EF4-FFF2-40B4-BE49-F238E27FC236}">
                <a16:creationId xmlns:a16="http://schemas.microsoft.com/office/drawing/2014/main" id="{B032A6DC-E5FD-43CD-900E-0EF7E94BB9B0}"/>
              </a:ext>
            </a:extLst>
          </p:cNvPr>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16432748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a:extLst>
              <a:ext uri="{FF2B5EF4-FFF2-40B4-BE49-F238E27FC236}">
                <a16:creationId xmlns:a16="http://schemas.microsoft.com/office/drawing/2014/main" id="{D2C1F516-E432-4E08-8458-E544AB830FE3}"/>
              </a:ext>
            </a:extLst>
          </p:cNvPr>
          <p:cNvSpPr>
            <a:spLocks noGrp="1"/>
          </p:cNvSpPr>
          <p:nvPr>
            <p:ph type="dt" sz="half" idx="10"/>
          </p:nvPr>
        </p:nvSpPr>
        <p:spPr/>
        <p:txBody>
          <a:bodyPr/>
          <a:lstStyle>
            <a:lvl1pPr>
              <a:defRPr/>
            </a:lvl1pPr>
          </a:lstStyle>
          <a:p>
            <a:pPr>
              <a:defRPr/>
            </a:pPr>
            <a:fld id="{5929EB26-639E-4AE4-8440-28EAFB4611C5}" type="datetimeFigureOut">
              <a:rPr lang="ru-RU"/>
              <a:pPr>
                <a:defRPr/>
              </a:pPr>
              <a:t>06.05.2020</a:t>
            </a:fld>
            <a:endParaRPr lang="ru-RU"/>
          </a:p>
        </p:txBody>
      </p:sp>
      <p:sp>
        <p:nvSpPr>
          <p:cNvPr id="5" name="Footer Placeholder 4">
            <a:extLst>
              <a:ext uri="{FF2B5EF4-FFF2-40B4-BE49-F238E27FC236}">
                <a16:creationId xmlns:a16="http://schemas.microsoft.com/office/drawing/2014/main" id="{3391672A-B8E5-448A-8125-5631A916FE34}"/>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975416DA-E3C2-479B-A1A6-6A8394F1B8C8}"/>
              </a:ext>
            </a:extLst>
          </p:cNvPr>
          <p:cNvSpPr>
            <a:spLocks noGrp="1"/>
          </p:cNvSpPr>
          <p:nvPr>
            <p:ph type="sldNum" sz="quarter" idx="12"/>
          </p:nvPr>
        </p:nvSpPr>
        <p:spPr/>
        <p:txBody>
          <a:bodyPr/>
          <a:lstStyle>
            <a:lvl1pPr>
              <a:defRPr/>
            </a:lvl1pPr>
          </a:lstStyle>
          <a:p>
            <a:pPr>
              <a:defRPr/>
            </a:pPr>
            <a:fld id="{FAC417B2-D3C0-44AD-B71A-CAB5DAB0919F}" type="slidenum">
              <a:rPr lang="ru-RU"/>
              <a:pPr>
                <a:defRPr/>
              </a:pPr>
              <a:t>‹#›</a:t>
            </a:fld>
            <a:endParaRPr lang="ru-RU"/>
          </a:p>
        </p:txBody>
      </p:sp>
    </p:spTree>
    <p:extLst>
      <p:ext uri="{BB962C8B-B14F-4D97-AF65-F5344CB8AC3E}">
        <p14:creationId xmlns:p14="http://schemas.microsoft.com/office/powerpoint/2010/main" val="151497132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3821BFD9-8499-40D0-A970-260FD9543457}"/>
              </a:ext>
            </a:extLst>
          </p:cNvPr>
          <p:cNvSpPr>
            <a:spLocks noGrp="1"/>
          </p:cNvSpPr>
          <p:nvPr>
            <p:ph type="dt" sz="half" idx="10"/>
          </p:nvPr>
        </p:nvSpPr>
        <p:spPr/>
        <p:txBody>
          <a:bodyPr/>
          <a:lstStyle>
            <a:lvl1pPr>
              <a:defRPr/>
            </a:lvl1pPr>
          </a:lstStyle>
          <a:p>
            <a:pPr>
              <a:defRPr/>
            </a:pPr>
            <a:fld id="{13598538-21F6-4E75-9428-25B940DB18F2}" type="datetimeFigureOut">
              <a:rPr lang="ru-RU"/>
              <a:pPr>
                <a:defRPr/>
              </a:pPr>
              <a:t>06.05.2020</a:t>
            </a:fld>
            <a:endParaRPr lang="ru-RU"/>
          </a:p>
        </p:txBody>
      </p:sp>
      <p:sp>
        <p:nvSpPr>
          <p:cNvPr id="5" name="Footer Placeholder 4">
            <a:extLst>
              <a:ext uri="{FF2B5EF4-FFF2-40B4-BE49-F238E27FC236}">
                <a16:creationId xmlns:a16="http://schemas.microsoft.com/office/drawing/2014/main" id="{ADD2D3B2-7E08-4865-8801-81F506AB7A02}"/>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373F2D97-0E07-4F06-B3A0-024A04365A25}"/>
              </a:ext>
            </a:extLst>
          </p:cNvPr>
          <p:cNvSpPr>
            <a:spLocks noGrp="1"/>
          </p:cNvSpPr>
          <p:nvPr>
            <p:ph type="sldNum" sz="quarter" idx="12"/>
          </p:nvPr>
        </p:nvSpPr>
        <p:spPr/>
        <p:txBody>
          <a:bodyPr/>
          <a:lstStyle>
            <a:lvl1pPr>
              <a:defRPr/>
            </a:lvl1pPr>
          </a:lstStyle>
          <a:p>
            <a:pPr>
              <a:defRPr/>
            </a:pPr>
            <a:fld id="{B4101772-E006-46A9-BB36-E7BFAEC81BC2}" type="slidenum">
              <a:rPr lang="ru-RU"/>
              <a:pPr>
                <a:defRPr/>
              </a:pPr>
              <a:t>‹#›</a:t>
            </a:fld>
            <a:endParaRPr lang="ru-RU"/>
          </a:p>
        </p:txBody>
      </p:sp>
    </p:spTree>
    <p:extLst>
      <p:ext uri="{BB962C8B-B14F-4D97-AF65-F5344CB8AC3E}">
        <p14:creationId xmlns:p14="http://schemas.microsoft.com/office/powerpoint/2010/main" val="1217644625"/>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a:t>Образец заголовка</a:t>
            </a:r>
          </a:p>
        </p:txBody>
      </p:sp>
      <p:sp>
        <p:nvSpPr>
          <p:cNvPr id="3" name="Содержимое 2"/>
          <p:cNvSpPr>
            <a:spLocks noGrp="1"/>
          </p:cNvSpPr>
          <p:nvPr>
            <p:ph sz="quarter" idx="1"/>
          </p:nvPr>
        </p:nvSpPr>
        <p:spPr>
          <a:xfrm>
            <a:off x="457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57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Содержимое 5"/>
          <p:cNvSpPr>
            <a:spLocks noGrp="1"/>
          </p:cNvSpPr>
          <p:nvPr>
            <p:ph sz="quarter" idx="4"/>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9">
            <a:extLst>
              <a:ext uri="{FF2B5EF4-FFF2-40B4-BE49-F238E27FC236}">
                <a16:creationId xmlns:a16="http://schemas.microsoft.com/office/drawing/2014/main" id="{40906F3F-D65B-4396-989B-C93E843CD0EC}"/>
              </a:ext>
            </a:extLst>
          </p:cNvPr>
          <p:cNvSpPr>
            <a:spLocks noGrp="1" noChangeArrowheads="1"/>
          </p:cNvSpPr>
          <p:nvPr>
            <p:ph type="dt" sz="half" idx="10"/>
          </p:nvPr>
        </p:nvSpPr>
        <p:spPr/>
        <p:txBody>
          <a:bodyPr/>
          <a:lstStyle>
            <a:lvl1pPr>
              <a:defRPr/>
            </a:lvl1pPr>
          </a:lstStyle>
          <a:p>
            <a:pPr>
              <a:defRPr/>
            </a:pPr>
            <a:endParaRPr lang="ru-RU"/>
          </a:p>
        </p:txBody>
      </p:sp>
      <p:sp>
        <p:nvSpPr>
          <p:cNvPr id="8" name="Rectangle 20">
            <a:extLst>
              <a:ext uri="{FF2B5EF4-FFF2-40B4-BE49-F238E27FC236}">
                <a16:creationId xmlns:a16="http://schemas.microsoft.com/office/drawing/2014/main" id="{9BA5A774-B022-4727-B744-05649A587D7C}"/>
              </a:ext>
            </a:extLst>
          </p:cNvPr>
          <p:cNvSpPr>
            <a:spLocks noGrp="1" noChangeArrowheads="1"/>
          </p:cNvSpPr>
          <p:nvPr>
            <p:ph type="ftr" sz="quarter" idx="11"/>
          </p:nvPr>
        </p:nvSpPr>
        <p:spPr/>
        <p:txBody>
          <a:bodyPr/>
          <a:lstStyle>
            <a:lvl1pPr>
              <a:defRPr/>
            </a:lvl1pPr>
          </a:lstStyle>
          <a:p>
            <a:pPr>
              <a:defRPr/>
            </a:pPr>
            <a:endParaRPr lang="ru-RU"/>
          </a:p>
        </p:txBody>
      </p:sp>
      <p:sp>
        <p:nvSpPr>
          <p:cNvPr id="9" name="Rectangle 21">
            <a:extLst>
              <a:ext uri="{FF2B5EF4-FFF2-40B4-BE49-F238E27FC236}">
                <a16:creationId xmlns:a16="http://schemas.microsoft.com/office/drawing/2014/main" id="{57AD5CC2-4BED-497B-A1A2-C2C970974202}"/>
              </a:ext>
            </a:extLst>
          </p:cNvPr>
          <p:cNvSpPr>
            <a:spLocks noGrp="1" noChangeArrowheads="1"/>
          </p:cNvSpPr>
          <p:nvPr>
            <p:ph type="sldNum" sz="quarter" idx="12"/>
          </p:nvPr>
        </p:nvSpPr>
        <p:spPr/>
        <p:txBody>
          <a:bodyPr/>
          <a:lstStyle>
            <a:lvl1pPr>
              <a:defRPr/>
            </a:lvl1pPr>
          </a:lstStyle>
          <a:p>
            <a:pPr>
              <a:defRPr/>
            </a:pPr>
            <a:fld id="{F6A22F1E-F724-4A6A-ACD2-58548098FBFD}" type="slidenum">
              <a:rPr lang="ru-RU"/>
              <a:pPr>
                <a:defRPr/>
              </a:pPr>
              <a:t>‹#›</a:t>
            </a:fld>
            <a:endParaRPr lang="ru-RU"/>
          </a:p>
        </p:txBody>
      </p:sp>
    </p:spTree>
    <p:extLst>
      <p:ext uri="{BB962C8B-B14F-4D97-AF65-F5344CB8AC3E}">
        <p14:creationId xmlns:p14="http://schemas.microsoft.com/office/powerpoint/2010/main" val="2553479299"/>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30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quarter" idx="2"/>
          </p:nvPr>
        </p:nvSpPr>
        <p:spPr>
          <a:xfrm>
            <a:off x="4648200" y="1600200"/>
            <a:ext cx="4038600" cy="21891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Содержимое 4"/>
          <p:cNvSpPr>
            <a:spLocks noGrp="1"/>
          </p:cNvSpPr>
          <p:nvPr>
            <p:ph sz="quarter" idx="3"/>
          </p:nvPr>
        </p:nvSpPr>
        <p:spPr>
          <a:xfrm>
            <a:off x="4648200" y="3941763"/>
            <a:ext cx="4038600" cy="218916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19">
            <a:extLst>
              <a:ext uri="{FF2B5EF4-FFF2-40B4-BE49-F238E27FC236}">
                <a16:creationId xmlns:a16="http://schemas.microsoft.com/office/drawing/2014/main" id="{5949CD10-4AFE-4DC8-BB71-58B245DB78B6}"/>
              </a:ext>
            </a:extLst>
          </p:cNvPr>
          <p:cNvSpPr>
            <a:spLocks noGrp="1" noChangeArrowheads="1"/>
          </p:cNvSpPr>
          <p:nvPr>
            <p:ph type="dt" sz="half" idx="10"/>
          </p:nvPr>
        </p:nvSpPr>
        <p:spPr/>
        <p:txBody>
          <a:bodyPr/>
          <a:lstStyle>
            <a:lvl1pPr>
              <a:defRPr/>
            </a:lvl1pPr>
          </a:lstStyle>
          <a:p>
            <a:pPr>
              <a:defRPr/>
            </a:pPr>
            <a:endParaRPr lang="ru-RU"/>
          </a:p>
        </p:txBody>
      </p:sp>
      <p:sp>
        <p:nvSpPr>
          <p:cNvPr id="7" name="Rectangle 20">
            <a:extLst>
              <a:ext uri="{FF2B5EF4-FFF2-40B4-BE49-F238E27FC236}">
                <a16:creationId xmlns:a16="http://schemas.microsoft.com/office/drawing/2014/main" id="{C6661338-12D7-4116-A8FB-38F6231E0048}"/>
              </a:ext>
            </a:extLst>
          </p:cNvPr>
          <p:cNvSpPr>
            <a:spLocks noGrp="1" noChangeArrowheads="1"/>
          </p:cNvSpPr>
          <p:nvPr>
            <p:ph type="ftr" sz="quarter" idx="11"/>
          </p:nvPr>
        </p:nvSpPr>
        <p:spPr/>
        <p:txBody>
          <a:bodyPr/>
          <a:lstStyle>
            <a:lvl1pPr>
              <a:defRPr/>
            </a:lvl1pPr>
          </a:lstStyle>
          <a:p>
            <a:pPr>
              <a:defRPr/>
            </a:pPr>
            <a:endParaRPr lang="ru-RU"/>
          </a:p>
        </p:txBody>
      </p:sp>
      <p:sp>
        <p:nvSpPr>
          <p:cNvPr id="8" name="Rectangle 21">
            <a:extLst>
              <a:ext uri="{FF2B5EF4-FFF2-40B4-BE49-F238E27FC236}">
                <a16:creationId xmlns:a16="http://schemas.microsoft.com/office/drawing/2014/main" id="{2184531F-B688-4EB0-83DD-CF6242C7AA3B}"/>
              </a:ext>
            </a:extLst>
          </p:cNvPr>
          <p:cNvSpPr>
            <a:spLocks noGrp="1" noChangeArrowheads="1"/>
          </p:cNvSpPr>
          <p:nvPr>
            <p:ph type="sldNum" sz="quarter" idx="12"/>
          </p:nvPr>
        </p:nvSpPr>
        <p:spPr/>
        <p:txBody>
          <a:bodyPr/>
          <a:lstStyle>
            <a:lvl1pPr>
              <a:defRPr/>
            </a:lvl1pPr>
          </a:lstStyle>
          <a:p>
            <a:pPr>
              <a:defRPr/>
            </a:pPr>
            <a:fld id="{37C66715-D4AB-4A85-9F20-FEF2EF337495}" type="slidenum">
              <a:rPr lang="ru-RU"/>
              <a:pPr>
                <a:defRPr/>
              </a:pPr>
              <a:t>‹#›</a:t>
            </a:fld>
            <a:endParaRPr lang="ru-RU"/>
          </a:p>
        </p:txBody>
      </p:sp>
    </p:spTree>
    <p:extLst>
      <p:ext uri="{BB962C8B-B14F-4D97-AF65-F5344CB8AC3E}">
        <p14:creationId xmlns:p14="http://schemas.microsoft.com/office/powerpoint/2010/main" val="3223287003"/>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B1E2067-DB84-4C9C-BE24-3B1EB964A988}"/>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id="{056C0AB8-71A1-41A2-B509-3C3F1417E6C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id="{8C7D12D3-A7AB-4E1F-9A87-59131F6CABCB}"/>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04C9B273-0037-447D-BF7A-5A2E55256F0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29113CE-4978-467A-BF74-6790EDA2183C}"/>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224340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BB2AEB-C1C8-4D5F-861F-B9D6DA38189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D313544-460E-490F-A203-45DF8F836BC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E04779-F9AB-4D04-A25C-05413E8A51C6}"/>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9051EE51-8BF6-4F00-B77A-A60F678A6C3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0ACF18C-CA1C-409E-8AF2-7D13680C97CA}"/>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1549997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C9FB3B-62B1-457D-AC61-E42C88663616}"/>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id="{2984D2EA-7EAB-4325-888D-88AE0472B3C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F8B0B298-77DB-4B5B-986E-FADEBF11BE50}"/>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45CB9815-BCA9-48A1-91AC-2D0AC2C4220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571CC47-3F33-42D7-8354-96A20FB15455}"/>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195940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09494F-D6B0-4C81-85AA-6A109C6EEF3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7965ED4-6999-4A20-8720-636E048C7D69}"/>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DAE0845-C522-4E70-ACBC-59EDCCAEA7BB}"/>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2BF0D02-D884-4BCA-A439-BA08AACE6265}"/>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6" name="Нижний колонтитул 5">
            <a:extLst>
              <a:ext uri="{FF2B5EF4-FFF2-40B4-BE49-F238E27FC236}">
                <a16:creationId xmlns:a16="http://schemas.microsoft.com/office/drawing/2014/main" id="{60250E57-96B1-42DA-B88B-1224B13D023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82C183D-78AE-44A6-9C57-8ACDEEFFCB25}"/>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2581544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747804-D0E1-47D8-90F9-9FC9B9092822}"/>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EBD747F-B333-47CF-A665-1A5940CCB5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id="{1526F235-6C85-49F5-86AD-0EAB41BE5A3E}"/>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E14F1137-5053-454B-B8FB-FD732685B8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id="{BD5886DC-ABF5-45DB-9D0F-BBD012C5C443}"/>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B2FFB9E3-F9A2-4030-A3BD-6F539B97304C}"/>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8" name="Нижний колонтитул 7">
            <a:extLst>
              <a:ext uri="{FF2B5EF4-FFF2-40B4-BE49-F238E27FC236}">
                <a16:creationId xmlns:a16="http://schemas.microsoft.com/office/drawing/2014/main" id="{CFA69F7D-3052-4307-B4BA-F18E61FDE3E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1BDCD527-65B0-4655-961B-41C761AC75D4}"/>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1331762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4F856A-E0FE-4AA9-A772-35F495531A17}"/>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451E0B5-A0F4-4ACB-ADEA-DCE0F89B7B63}"/>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4" name="Нижний колонтитул 3">
            <a:extLst>
              <a:ext uri="{FF2B5EF4-FFF2-40B4-BE49-F238E27FC236}">
                <a16:creationId xmlns:a16="http://schemas.microsoft.com/office/drawing/2014/main" id="{D89C635C-527A-41E1-A4BB-BC12F95FE75C}"/>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5E33811-E78F-4A5C-B4C4-F539D25FA420}"/>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22677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3" name="Title 12"/>
          <p:cNvSpPr>
            <a:spLocks noGrp="1"/>
          </p:cNvSpPr>
          <p:nvPr>
            <p:ph type="title"/>
          </p:nvPr>
        </p:nvSpPr>
        <p:spPr/>
        <p:txBody>
          <a:bodyPr/>
          <a:lstStyle/>
          <a:p>
            <a:r>
              <a:rPr lang="ru-RU"/>
              <a:t>Образец заголовка</a:t>
            </a:r>
            <a:endParaRPr lang="en-US"/>
          </a:p>
        </p:txBody>
      </p:sp>
      <p:sp>
        <p:nvSpPr>
          <p:cNvPr id="4" name="Date Placeholder 3">
            <a:extLst>
              <a:ext uri="{FF2B5EF4-FFF2-40B4-BE49-F238E27FC236}">
                <a16:creationId xmlns:a16="http://schemas.microsoft.com/office/drawing/2014/main" id="{F5A2C470-DF5B-440E-A7C7-07D73D71377C}"/>
              </a:ext>
            </a:extLst>
          </p:cNvPr>
          <p:cNvSpPr>
            <a:spLocks noGrp="1"/>
          </p:cNvSpPr>
          <p:nvPr>
            <p:ph type="dt" sz="half" idx="10"/>
          </p:nvPr>
        </p:nvSpPr>
        <p:spPr/>
        <p:txBody>
          <a:bodyPr/>
          <a:lstStyle>
            <a:lvl1pPr>
              <a:defRPr/>
            </a:lvl1pPr>
          </a:lstStyle>
          <a:p>
            <a:pPr>
              <a:defRPr/>
            </a:pPr>
            <a:fld id="{C942FC54-AD05-40F1-BC6C-46636A6143A8}" type="datetimeFigureOut">
              <a:rPr lang="ru-RU"/>
              <a:pPr>
                <a:defRPr/>
              </a:pPr>
              <a:t>06.05.2020</a:t>
            </a:fld>
            <a:endParaRPr lang="ru-RU"/>
          </a:p>
        </p:txBody>
      </p:sp>
      <p:sp>
        <p:nvSpPr>
          <p:cNvPr id="5" name="Footer Placeholder 4">
            <a:extLst>
              <a:ext uri="{FF2B5EF4-FFF2-40B4-BE49-F238E27FC236}">
                <a16:creationId xmlns:a16="http://schemas.microsoft.com/office/drawing/2014/main" id="{4177D0CF-CE36-4833-9B92-B0F2E102DC68}"/>
              </a:ext>
            </a:extLst>
          </p:cNvPr>
          <p:cNvSpPr>
            <a:spLocks noGrp="1"/>
          </p:cNvSpPr>
          <p:nvPr>
            <p:ph type="ftr" sz="quarter" idx="11"/>
          </p:nvPr>
        </p:nvSpPr>
        <p:spPr/>
        <p:txBody>
          <a:bodyPr/>
          <a:lstStyle>
            <a:lvl1pPr>
              <a:defRPr/>
            </a:lvl1pPr>
          </a:lstStyle>
          <a:p>
            <a:pPr>
              <a:defRPr/>
            </a:pPr>
            <a:endParaRPr lang="ru-RU"/>
          </a:p>
        </p:txBody>
      </p:sp>
      <p:sp>
        <p:nvSpPr>
          <p:cNvPr id="6" name="Slide Number Placeholder 5">
            <a:extLst>
              <a:ext uri="{FF2B5EF4-FFF2-40B4-BE49-F238E27FC236}">
                <a16:creationId xmlns:a16="http://schemas.microsoft.com/office/drawing/2014/main" id="{B83E0887-0415-4CEB-9D2D-5378508143FD}"/>
              </a:ext>
            </a:extLst>
          </p:cNvPr>
          <p:cNvSpPr>
            <a:spLocks noGrp="1"/>
          </p:cNvSpPr>
          <p:nvPr>
            <p:ph type="sldNum" sz="quarter" idx="12"/>
          </p:nvPr>
        </p:nvSpPr>
        <p:spPr/>
        <p:txBody>
          <a:bodyPr/>
          <a:lstStyle>
            <a:lvl1pPr>
              <a:defRPr/>
            </a:lvl1pPr>
          </a:lstStyle>
          <a:p>
            <a:pPr>
              <a:defRPr/>
            </a:pPr>
            <a:fld id="{EF5A56EA-974D-4DC7-9419-DF7D22A69D26}" type="slidenum">
              <a:rPr lang="ru-RU"/>
              <a:pPr>
                <a:defRPr/>
              </a:pPr>
              <a:t>‹#›</a:t>
            </a:fld>
            <a:endParaRPr lang="ru-RU"/>
          </a:p>
        </p:txBody>
      </p:sp>
    </p:spTree>
    <p:extLst>
      <p:ext uri="{BB962C8B-B14F-4D97-AF65-F5344CB8AC3E}">
        <p14:creationId xmlns:p14="http://schemas.microsoft.com/office/powerpoint/2010/main" val="58970699"/>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469FC5B-7A2B-4C4D-80BC-D831A7DD0DDF}"/>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3" name="Нижний колонтитул 2">
            <a:extLst>
              <a:ext uri="{FF2B5EF4-FFF2-40B4-BE49-F238E27FC236}">
                <a16:creationId xmlns:a16="http://schemas.microsoft.com/office/drawing/2014/main" id="{622E9D9A-4AC6-41B0-8FF0-851A496EEEC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AF0C3915-60FD-4AC4-AA38-65E3EDA9554B}"/>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3568868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3EA94C-7B5B-42A7-8CF3-872BBAC37B26}"/>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id="{AAF8F748-904C-44B0-BD7F-9B180BF674E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187325D8-CB54-4A51-B903-BD70CDD314C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7BFA7CE6-346A-40DF-A33E-22DCC2588213}"/>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6" name="Нижний колонтитул 5">
            <a:extLst>
              <a:ext uri="{FF2B5EF4-FFF2-40B4-BE49-F238E27FC236}">
                <a16:creationId xmlns:a16="http://schemas.microsoft.com/office/drawing/2014/main" id="{8AEE7FBF-EACD-4421-B303-185EB53480A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45694DD-2044-4E22-B003-7C54AE67000B}"/>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312459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EBE599-A68C-4D0F-A9D3-FE43E119CADA}"/>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id="{B0180D4C-01CC-4DAA-8721-F2DD6846565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id="{B1950C7D-EDBC-482B-9D42-768F5A6FEE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id="{D5B28A9D-A648-4FEA-A78E-8A0872CD642F}"/>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6" name="Нижний колонтитул 5">
            <a:extLst>
              <a:ext uri="{FF2B5EF4-FFF2-40B4-BE49-F238E27FC236}">
                <a16:creationId xmlns:a16="http://schemas.microsoft.com/office/drawing/2014/main" id="{141EFF3A-0459-4A86-9DD3-EE552F9744E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0E1A86F-49C0-4EE1-8719-5DC5AAE4491A}"/>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506121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EB726A-F624-49A8-AAA8-181DA5E38D2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DECCD2F-0EB2-4A11-AAEE-3DAA3204BAAB}"/>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298B90C-8624-473E-92F4-2A84833735CA}"/>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3E6F7AC7-E67E-4AED-B355-1FF77DFBEA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FE692ED-8AF4-43A2-BE08-B762846900AF}"/>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204135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BCDEA8C8-E21A-48B5-96B1-E979E695562F}"/>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B244C50-3E1E-4774-9A56-3F9E4D09D5F8}"/>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68CD84A-DFE5-4DAC-A87A-A77C876A5C14}"/>
              </a:ext>
            </a:extLst>
          </p:cNvPr>
          <p:cNvSpPr>
            <a:spLocks noGrp="1"/>
          </p:cNvSpPr>
          <p:nvPr>
            <p:ph type="dt" sz="half" idx="10"/>
          </p:nvPr>
        </p:nvSpPr>
        <p:spPr/>
        <p:txBody>
          <a:bodyPr/>
          <a:lstStyle/>
          <a:p>
            <a:fld id="{8CA0B87D-D06A-4924-85AA-9B13A4AAD3F6}"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6D10D9C1-6F27-4A40-BD63-57983BADEAA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A46D5A-F8AA-4339-9A8A-FC1DE500D5DA}"/>
              </a:ext>
            </a:extLst>
          </p:cNvPr>
          <p:cNvSpPr>
            <a:spLocks noGrp="1"/>
          </p:cNvSpPr>
          <p:nvPr>
            <p:ph type="sldNum" sz="quarter" idx="12"/>
          </p:nvPr>
        </p:nvSpPr>
        <p:spPr/>
        <p:txBody>
          <a:bodyPr/>
          <a:lstStyle/>
          <a:p>
            <a:fld id="{F7845C76-9539-48EA-88FE-71CF933169C6}" type="slidenum">
              <a:rPr lang="ru-RU" smtClean="0"/>
              <a:t>‹#›</a:t>
            </a:fld>
            <a:endParaRPr lang="ru-RU"/>
          </a:p>
        </p:txBody>
      </p:sp>
    </p:spTree>
    <p:extLst>
      <p:ext uri="{BB962C8B-B14F-4D97-AF65-F5344CB8AC3E}">
        <p14:creationId xmlns:p14="http://schemas.microsoft.com/office/powerpoint/2010/main" val="280895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E9B0E0-9D2E-4616-AF4F-D4940F060B5B}"/>
              </a:ext>
            </a:extLst>
          </p:cNvPr>
          <p:cNvSpPr txBox="1"/>
          <p:nvPr/>
        </p:nvSpPr>
        <p:spPr>
          <a:xfrm>
            <a:off x="4267200" y="4075113"/>
            <a:ext cx="457200" cy="1014412"/>
          </a:xfrm>
          <a:prstGeom prst="rect">
            <a:avLst/>
          </a:prstGeom>
          <a:noFill/>
        </p:spPr>
        <p:txBody>
          <a:bodyPr lIns="0" tIns="0" rIns="0" bIns="0">
            <a:spAutoFit/>
          </a:bodyPr>
          <a:lstStyle/>
          <a:p>
            <a:pPr eaLnBrk="1" fontAlgn="auto" hangingPunct="1">
              <a:spcBef>
                <a:spcPts val="0"/>
              </a:spcBef>
              <a:spcAft>
                <a:spcPts val="0"/>
              </a:spcAft>
              <a:defRPr/>
            </a:pPr>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a:t>Образец заголовка</a:t>
            </a:r>
            <a:endParaRPr lang="en-US" dirty="0"/>
          </a:p>
        </p:txBody>
      </p:sp>
      <p:sp>
        <p:nvSpPr>
          <p:cNvPr id="6" name="Date Placeholder 11">
            <a:extLst>
              <a:ext uri="{FF2B5EF4-FFF2-40B4-BE49-F238E27FC236}">
                <a16:creationId xmlns:a16="http://schemas.microsoft.com/office/drawing/2014/main" id="{937DF4B5-4A28-4E4D-9CA9-70E61616CAE5}"/>
              </a:ext>
            </a:extLst>
          </p:cNvPr>
          <p:cNvSpPr>
            <a:spLocks noGrp="1"/>
          </p:cNvSpPr>
          <p:nvPr>
            <p:ph type="dt" sz="half" idx="10"/>
          </p:nvPr>
        </p:nvSpPr>
        <p:spPr/>
        <p:txBody>
          <a:bodyPr/>
          <a:lstStyle>
            <a:lvl1pPr>
              <a:defRPr/>
            </a:lvl1pPr>
          </a:lstStyle>
          <a:p>
            <a:pPr>
              <a:defRPr/>
            </a:pPr>
            <a:fld id="{C78A3079-DCFE-4521-A9DC-F8CDC45ED5C9}" type="datetimeFigureOut">
              <a:rPr lang="ru-RU"/>
              <a:pPr>
                <a:defRPr/>
              </a:pPr>
              <a:t>06.05.2020</a:t>
            </a:fld>
            <a:endParaRPr lang="ru-RU"/>
          </a:p>
        </p:txBody>
      </p:sp>
      <p:sp>
        <p:nvSpPr>
          <p:cNvPr id="7" name="Slide Number Placeholder 12">
            <a:extLst>
              <a:ext uri="{FF2B5EF4-FFF2-40B4-BE49-F238E27FC236}">
                <a16:creationId xmlns:a16="http://schemas.microsoft.com/office/drawing/2014/main" id="{BCCC00FE-4F15-478E-AFBF-A04E7A4EF583}"/>
              </a:ext>
            </a:extLst>
          </p:cNvPr>
          <p:cNvSpPr>
            <a:spLocks noGrp="1"/>
          </p:cNvSpPr>
          <p:nvPr>
            <p:ph type="sldNum" sz="quarter" idx="11"/>
          </p:nvPr>
        </p:nvSpPr>
        <p:spPr/>
        <p:txBody>
          <a:bodyPr/>
          <a:lstStyle>
            <a:lvl1pPr>
              <a:defRPr/>
            </a:lvl1pPr>
          </a:lstStyle>
          <a:p>
            <a:pPr>
              <a:defRPr/>
            </a:pPr>
            <a:fld id="{C4294E9C-8DC7-4D41-9FFB-4A9D7A873A97}" type="slidenum">
              <a:rPr lang="ru-RU"/>
              <a:pPr>
                <a:defRPr/>
              </a:pPr>
              <a:t>‹#›</a:t>
            </a:fld>
            <a:endParaRPr lang="ru-RU"/>
          </a:p>
        </p:txBody>
      </p:sp>
      <p:sp>
        <p:nvSpPr>
          <p:cNvPr id="8" name="Footer Placeholder 13">
            <a:extLst>
              <a:ext uri="{FF2B5EF4-FFF2-40B4-BE49-F238E27FC236}">
                <a16:creationId xmlns:a16="http://schemas.microsoft.com/office/drawing/2014/main" id="{A98844D4-D175-47F1-B98D-F4CA388A6EBE}"/>
              </a:ext>
            </a:extLst>
          </p:cNvPr>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19129237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ru-RU"/>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3">
            <a:extLst>
              <a:ext uri="{FF2B5EF4-FFF2-40B4-BE49-F238E27FC236}">
                <a16:creationId xmlns:a16="http://schemas.microsoft.com/office/drawing/2014/main" id="{9B59C955-9DDD-4A6A-B5B5-71422783762C}"/>
              </a:ext>
            </a:extLst>
          </p:cNvPr>
          <p:cNvSpPr>
            <a:spLocks noGrp="1"/>
          </p:cNvSpPr>
          <p:nvPr>
            <p:ph type="dt" sz="half" idx="15"/>
          </p:nvPr>
        </p:nvSpPr>
        <p:spPr/>
        <p:txBody>
          <a:bodyPr/>
          <a:lstStyle>
            <a:lvl1pPr>
              <a:defRPr/>
            </a:lvl1pPr>
          </a:lstStyle>
          <a:p>
            <a:pPr>
              <a:defRPr/>
            </a:pPr>
            <a:fld id="{4F8FE7C8-69CF-44FD-8D37-854FE25A5642}" type="datetimeFigureOut">
              <a:rPr lang="ru-RU"/>
              <a:pPr>
                <a:defRPr/>
              </a:pPr>
              <a:t>06.05.2020</a:t>
            </a:fld>
            <a:endParaRPr lang="ru-RU"/>
          </a:p>
        </p:txBody>
      </p:sp>
      <p:sp>
        <p:nvSpPr>
          <p:cNvPr id="8" name="Footer Placeholder 4">
            <a:extLst>
              <a:ext uri="{FF2B5EF4-FFF2-40B4-BE49-F238E27FC236}">
                <a16:creationId xmlns:a16="http://schemas.microsoft.com/office/drawing/2014/main" id="{66153392-FA2D-4E60-A655-986D6C2E2796}"/>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5">
            <a:extLst>
              <a:ext uri="{FF2B5EF4-FFF2-40B4-BE49-F238E27FC236}">
                <a16:creationId xmlns:a16="http://schemas.microsoft.com/office/drawing/2014/main" id="{CCCC40A7-E285-41EB-AA6D-3B71449AF13F}"/>
              </a:ext>
            </a:extLst>
          </p:cNvPr>
          <p:cNvSpPr>
            <a:spLocks noGrp="1"/>
          </p:cNvSpPr>
          <p:nvPr>
            <p:ph type="sldNum" sz="quarter" idx="17"/>
          </p:nvPr>
        </p:nvSpPr>
        <p:spPr/>
        <p:txBody>
          <a:bodyPr/>
          <a:lstStyle>
            <a:lvl1pPr>
              <a:defRPr/>
            </a:lvl1pPr>
          </a:lstStyle>
          <a:p>
            <a:pPr>
              <a:defRPr/>
            </a:pPr>
            <a:fld id="{68592616-22F3-425C-8493-532EAF5DED92}" type="slidenum">
              <a:rPr lang="ru-RU"/>
              <a:pPr>
                <a:defRPr/>
              </a:pPr>
              <a:t>‹#›</a:t>
            </a:fld>
            <a:endParaRPr lang="ru-RU"/>
          </a:p>
        </p:txBody>
      </p:sp>
    </p:spTree>
    <p:extLst>
      <p:ext uri="{BB962C8B-B14F-4D97-AF65-F5344CB8AC3E}">
        <p14:creationId xmlns:p14="http://schemas.microsoft.com/office/powerpoint/2010/main" val="64856359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2C39DCB-8620-4C17-9A75-A7AC8BB3EBE9}"/>
              </a:ext>
            </a:extLst>
          </p:cNvPr>
          <p:cNvSpPr txBox="1"/>
          <p:nvPr/>
        </p:nvSpPr>
        <p:spPr>
          <a:xfrm>
            <a:off x="1057275" y="520700"/>
            <a:ext cx="457200" cy="922338"/>
          </a:xfrm>
          <a:prstGeom prst="rect">
            <a:avLst/>
          </a:prstGeom>
          <a:noFill/>
        </p:spPr>
        <p:txBody>
          <a:bodyPr lIns="0" tIns="0" rIns="0" bIns="0">
            <a:spAutoFit/>
          </a:bodyPr>
          <a:lstStyle/>
          <a:p>
            <a:pPr eaLnBrk="1" fontAlgn="auto" hangingPunct="1">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8" name="TextBox 7">
            <a:extLst>
              <a:ext uri="{FF2B5EF4-FFF2-40B4-BE49-F238E27FC236}">
                <a16:creationId xmlns:a16="http://schemas.microsoft.com/office/drawing/2014/main" id="{AA863755-D33C-4500-913B-D48F0E348AC5}"/>
              </a:ext>
            </a:extLst>
          </p:cNvPr>
          <p:cNvSpPr txBox="1"/>
          <p:nvPr/>
        </p:nvSpPr>
        <p:spPr>
          <a:xfrm>
            <a:off x="4779963" y="520700"/>
            <a:ext cx="457200" cy="922338"/>
          </a:xfrm>
          <a:prstGeom prst="rect">
            <a:avLst/>
          </a:prstGeom>
          <a:noFill/>
        </p:spPr>
        <p:txBody>
          <a:bodyPr lIns="0" tIns="0" rIns="0" bIns="0">
            <a:spAutoFit/>
          </a:bodyPr>
          <a:lstStyle/>
          <a:p>
            <a:pPr eaLnBrk="1" fontAlgn="auto" hangingPunct="1">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134112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Title 11"/>
          <p:cNvSpPr>
            <a:spLocks noGrp="1"/>
          </p:cNvSpPr>
          <p:nvPr>
            <p:ph type="title"/>
          </p:nvPr>
        </p:nvSpPr>
        <p:spPr/>
        <p:txBody>
          <a:bodyPr/>
          <a:lstStyle/>
          <a:p>
            <a:r>
              <a:rPr lang="ru-RU"/>
              <a:t>Образец заголовка</a:t>
            </a:r>
            <a:endParaRPr lang="en-US" dirty="0"/>
          </a:p>
        </p:txBody>
      </p:sp>
      <p:sp>
        <p:nvSpPr>
          <p:cNvPr id="9" name="Date Placeholder 13">
            <a:extLst>
              <a:ext uri="{FF2B5EF4-FFF2-40B4-BE49-F238E27FC236}">
                <a16:creationId xmlns:a16="http://schemas.microsoft.com/office/drawing/2014/main" id="{30A53FAE-090D-45CC-9001-5B99E8518470}"/>
              </a:ext>
            </a:extLst>
          </p:cNvPr>
          <p:cNvSpPr>
            <a:spLocks noGrp="1"/>
          </p:cNvSpPr>
          <p:nvPr>
            <p:ph type="dt" sz="half" idx="10"/>
          </p:nvPr>
        </p:nvSpPr>
        <p:spPr/>
        <p:txBody>
          <a:bodyPr/>
          <a:lstStyle>
            <a:lvl1pPr>
              <a:defRPr/>
            </a:lvl1pPr>
          </a:lstStyle>
          <a:p>
            <a:pPr>
              <a:defRPr/>
            </a:pPr>
            <a:fld id="{5EC4E941-1766-4623-9EE8-692661C1CD0C}" type="datetimeFigureOut">
              <a:rPr lang="ru-RU"/>
              <a:pPr>
                <a:defRPr/>
              </a:pPr>
              <a:t>06.05.2020</a:t>
            </a:fld>
            <a:endParaRPr lang="ru-RU"/>
          </a:p>
        </p:txBody>
      </p:sp>
      <p:sp>
        <p:nvSpPr>
          <p:cNvPr id="10" name="Slide Number Placeholder 14">
            <a:extLst>
              <a:ext uri="{FF2B5EF4-FFF2-40B4-BE49-F238E27FC236}">
                <a16:creationId xmlns:a16="http://schemas.microsoft.com/office/drawing/2014/main" id="{7656E3A1-E1AE-49D4-900C-3A074D16D18F}"/>
              </a:ext>
            </a:extLst>
          </p:cNvPr>
          <p:cNvSpPr>
            <a:spLocks noGrp="1"/>
          </p:cNvSpPr>
          <p:nvPr>
            <p:ph type="sldNum" sz="quarter" idx="11"/>
          </p:nvPr>
        </p:nvSpPr>
        <p:spPr/>
        <p:txBody>
          <a:bodyPr/>
          <a:lstStyle>
            <a:lvl1pPr>
              <a:defRPr/>
            </a:lvl1pPr>
          </a:lstStyle>
          <a:p>
            <a:pPr>
              <a:defRPr/>
            </a:pPr>
            <a:fld id="{C7BC4612-483B-4473-821A-7C2DCC3FCE94}" type="slidenum">
              <a:rPr lang="ru-RU"/>
              <a:pPr>
                <a:defRPr/>
              </a:pPr>
              <a:t>‹#›</a:t>
            </a:fld>
            <a:endParaRPr lang="ru-RU"/>
          </a:p>
        </p:txBody>
      </p:sp>
      <p:sp>
        <p:nvSpPr>
          <p:cNvPr id="11" name="Footer Placeholder 15">
            <a:extLst>
              <a:ext uri="{FF2B5EF4-FFF2-40B4-BE49-F238E27FC236}">
                <a16:creationId xmlns:a16="http://schemas.microsoft.com/office/drawing/2014/main" id="{C02DA19A-77D2-4A36-85B0-FCFE160BC38A}"/>
              </a:ext>
            </a:extLst>
          </p:cNvPr>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68612504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a:extLst>
              <a:ext uri="{FF2B5EF4-FFF2-40B4-BE49-F238E27FC236}">
                <a16:creationId xmlns:a16="http://schemas.microsoft.com/office/drawing/2014/main" id="{BD27D02B-D179-402E-AF1A-946EE8CF8EE2}"/>
              </a:ext>
            </a:extLst>
          </p:cNvPr>
          <p:cNvSpPr>
            <a:spLocks noGrp="1"/>
          </p:cNvSpPr>
          <p:nvPr>
            <p:ph type="dt" sz="half" idx="10"/>
          </p:nvPr>
        </p:nvSpPr>
        <p:spPr/>
        <p:txBody>
          <a:bodyPr/>
          <a:lstStyle>
            <a:lvl1pPr>
              <a:defRPr/>
            </a:lvl1pPr>
          </a:lstStyle>
          <a:p>
            <a:pPr>
              <a:defRPr/>
            </a:pPr>
            <a:fld id="{53136F7E-81DA-4D07-8E12-BDBD92E340D0}" type="datetimeFigureOut">
              <a:rPr lang="ru-RU"/>
              <a:pPr>
                <a:defRPr/>
              </a:pPr>
              <a:t>06.05.2020</a:t>
            </a:fld>
            <a:endParaRPr lang="ru-RU"/>
          </a:p>
        </p:txBody>
      </p:sp>
      <p:sp>
        <p:nvSpPr>
          <p:cNvPr id="4" name="Footer Placeholder 4">
            <a:extLst>
              <a:ext uri="{FF2B5EF4-FFF2-40B4-BE49-F238E27FC236}">
                <a16:creationId xmlns:a16="http://schemas.microsoft.com/office/drawing/2014/main" id="{DEF5F188-CC5C-46DD-995F-534CA3CC6BD4}"/>
              </a:ext>
            </a:extLst>
          </p:cNvPr>
          <p:cNvSpPr>
            <a:spLocks noGrp="1"/>
          </p:cNvSpPr>
          <p:nvPr>
            <p:ph type="ftr" sz="quarter" idx="11"/>
          </p:nvPr>
        </p:nvSpPr>
        <p:spPr/>
        <p:txBody>
          <a:bodyPr/>
          <a:lstStyle>
            <a:lvl1pPr>
              <a:defRPr/>
            </a:lvl1pPr>
          </a:lstStyle>
          <a:p>
            <a:pPr>
              <a:defRPr/>
            </a:pPr>
            <a:endParaRPr lang="ru-RU"/>
          </a:p>
        </p:txBody>
      </p:sp>
      <p:sp>
        <p:nvSpPr>
          <p:cNvPr id="5" name="Slide Number Placeholder 5">
            <a:extLst>
              <a:ext uri="{FF2B5EF4-FFF2-40B4-BE49-F238E27FC236}">
                <a16:creationId xmlns:a16="http://schemas.microsoft.com/office/drawing/2014/main" id="{1805554A-4AC9-473E-9B5A-CB147FBB7236}"/>
              </a:ext>
            </a:extLst>
          </p:cNvPr>
          <p:cNvSpPr>
            <a:spLocks noGrp="1"/>
          </p:cNvSpPr>
          <p:nvPr>
            <p:ph type="sldNum" sz="quarter" idx="12"/>
          </p:nvPr>
        </p:nvSpPr>
        <p:spPr/>
        <p:txBody>
          <a:bodyPr/>
          <a:lstStyle>
            <a:lvl1pPr>
              <a:defRPr/>
            </a:lvl1pPr>
          </a:lstStyle>
          <a:p>
            <a:pPr>
              <a:defRPr/>
            </a:pPr>
            <a:fld id="{E0C3F4C6-D8D8-45F8-98ED-95A419C27D0E}" type="slidenum">
              <a:rPr lang="ru-RU"/>
              <a:pPr>
                <a:defRPr/>
              </a:pPr>
              <a:t>‹#›</a:t>
            </a:fld>
            <a:endParaRPr lang="ru-RU"/>
          </a:p>
        </p:txBody>
      </p:sp>
    </p:spTree>
    <p:extLst>
      <p:ext uri="{BB962C8B-B14F-4D97-AF65-F5344CB8AC3E}">
        <p14:creationId xmlns:p14="http://schemas.microsoft.com/office/powerpoint/2010/main" val="302659278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151469-ED02-49A2-B8C7-68EF161E66C5}"/>
              </a:ext>
            </a:extLst>
          </p:cNvPr>
          <p:cNvSpPr>
            <a:spLocks noGrp="1"/>
          </p:cNvSpPr>
          <p:nvPr>
            <p:ph type="dt" sz="half" idx="10"/>
          </p:nvPr>
        </p:nvSpPr>
        <p:spPr/>
        <p:txBody>
          <a:bodyPr/>
          <a:lstStyle>
            <a:lvl1pPr>
              <a:defRPr/>
            </a:lvl1pPr>
          </a:lstStyle>
          <a:p>
            <a:pPr>
              <a:defRPr/>
            </a:pPr>
            <a:fld id="{08534476-85B6-40AA-93CD-25FEE4710104}" type="datetimeFigureOut">
              <a:rPr lang="ru-RU"/>
              <a:pPr>
                <a:defRPr/>
              </a:pPr>
              <a:t>06.05.2020</a:t>
            </a:fld>
            <a:endParaRPr lang="ru-RU"/>
          </a:p>
        </p:txBody>
      </p:sp>
      <p:sp>
        <p:nvSpPr>
          <p:cNvPr id="3" name="Footer Placeholder 4">
            <a:extLst>
              <a:ext uri="{FF2B5EF4-FFF2-40B4-BE49-F238E27FC236}">
                <a16:creationId xmlns:a16="http://schemas.microsoft.com/office/drawing/2014/main" id="{2BED9792-E6C4-49E7-A8ED-A0AE7C7A2ACA}"/>
              </a:ext>
            </a:extLst>
          </p:cNvPr>
          <p:cNvSpPr>
            <a:spLocks noGrp="1"/>
          </p:cNvSpPr>
          <p:nvPr>
            <p:ph type="ftr" sz="quarter" idx="11"/>
          </p:nvPr>
        </p:nvSpPr>
        <p:spPr/>
        <p:txBody>
          <a:bodyPr/>
          <a:lstStyle>
            <a:lvl1pPr>
              <a:defRPr/>
            </a:lvl1pPr>
          </a:lstStyle>
          <a:p>
            <a:pPr>
              <a:defRPr/>
            </a:pPr>
            <a:endParaRPr lang="ru-RU"/>
          </a:p>
        </p:txBody>
      </p:sp>
      <p:sp>
        <p:nvSpPr>
          <p:cNvPr id="4" name="Slide Number Placeholder 5">
            <a:extLst>
              <a:ext uri="{FF2B5EF4-FFF2-40B4-BE49-F238E27FC236}">
                <a16:creationId xmlns:a16="http://schemas.microsoft.com/office/drawing/2014/main" id="{0E6DA5BD-819B-4545-8F1F-F567CC973FC3}"/>
              </a:ext>
            </a:extLst>
          </p:cNvPr>
          <p:cNvSpPr>
            <a:spLocks noGrp="1"/>
          </p:cNvSpPr>
          <p:nvPr>
            <p:ph type="sldNum" sz="quarter" idx="12"/>
          </p:nvPr>
        </p:nvSpPr>
        <p:spPr/>
        <p:txBody>
          <a:bodyPr/>
          <a:lstStyle>
            <a:lvl1pPr>
              <a:defRPr/>
            </a:lvl1pPr>
          </a:lstStyle>
          <a:p>
            <a:pPr>
              <a:defRPr/>
            </a:pPr>
            <a:fld id="{6051CB80-54EC-4FC9-8672-0CD44D5BA9D0}" type="slidenum">
              <a:rPr lang="ru-RU"/>
              <a:pPr>
                <a:defRPr/>
              </a:pPr>
              <a:t>‹#›</a:t>
            </a:fld>
            <a:endParaRPr lang="ru-RU"/>
          </a:p>
        </p:txBody>
      </p:sp>
    </p:spTree>
    <p:extLst>
      <p:ext uri="{BB962C8B-B14F-4D97-AF65-F5344CB8AC3E}">
        <p14:creationId xmlns:p14="http://schemas.microsoft.com/office/powerpoint/2010/main" val="31310074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D4C175-C878-49B6-968B-C1462A3EDDEA}"/>
              </a:ext>
            </a:extLst>
          </p:cNvPr>
          <p:cNvSpPr txBox="1"/>
          <p:nvPr/>
        </p:nvSpPr>
        <p:spPr>
          <a:xfrm>
            <a:off x="5329238" y="1774825"/>
            <a:ext cx="457200" cy="1230313"/>
          </a:xfrm>
          <a:prstGeom prst="rect">
            <a:avLst/>
          </a:prstGeom>
          <a:noFill/>
        </p:spPr>
        <p:txBody>
          <a:bodyPr lIns="0" tIns="0" rIns="0" bIns="0">
            <a:spAutoFit/>
          </a:bodyPr>
          <a:lstStyle/>
          <a:p>
            <a:pPr eaLnBrk="1" fontAlgn="auto" hangingPunct="1">
              <a:spcBef>
                <a:spcPts val="0"/>
              </a:spcBef>
              <a:spcAft>
                <a:spcPts val="0"/>
              </a:spcAft>
              <a:defRPr/>
            </a:pPr>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8" name="Title 17"/>
          <p:cNvSpPr>
            <a:spLocks noGrp="1"/>
          </p:cNvSpPr>
          <p:nvPr>
            <p:ph type="title"/>
          </p:nvPr>
        </p:nvSpPr>
        <p:spPr/>
        <p:txBody>
          <a:bodyPr/>
          <a:lstStyle/>
          <a:p>
            <a:r>
              <a:rPr lang="ru-RU"/>
              <a:t>Образец заголовка</a:t>
            </a:r>
            <a:endParaRPr lang="en-US" dirty="0"/>
          </a:p>
        </p:txBody>
      </p:sp>
      <p:sp>
        <p:nvSpPr>
          <p:cNvPr id="6" name="Date Placeholder 14">
            <a:extLst>
              <a:ext uri="{FF2B5EF4-FFF2-40B4-BE49-F238E27FC236}">
                <a16:creationId xmlns:a16="http://schemas.microsoft.com/office/drawing/2014/main" id="{46100DC2-FB36-4962-A419-FA29F0281ED7}"/>
              </a:ext>
            </a:extLst>
          </p:cNvPr>
          <p:cNvSpPr>
            <a:spLocks noGrp="1"/>
          </p:cNvSpPr>
          <p:nvPr>
            <p:ph type="dt" sz="half" idx="10"/>
          </p:nvPr>
        </p:nvSpPr>
        <p:spPr/>
        <p:txBody>
          <a:bodyPr/>
          <a:lstStyle>
            <a:lvl1pPr>
              <a:defRPr/>
            </a:lvl1pPr>
          </a:lstStyle>
          <a:p>
            <a:pPr>
              <a:defRPr/>
            </a:pPr>
            <a:fld id="{6C0FC737-1F58-420C-92AB-0A51A13DAAEF}" type="datetimeFigureOut">
              <a:rPr lang="ru-RU"/>
              <a:pPr>
                <a:defRPr/>
              </a:pPr>
              <a:t>06.05.2020</a:t>
            </a:fld>
            <a:endParaRPr lang="ru-RU"/>
          </a:p>
        </p:txBody>
      </p:sp>
      <p:sp>
        <p:nvSpPr>
          <p:cNvPr id="7" name="Slide Number Placeholder 15">
            <a:extLst>
              <a:ext uri="{FF2B5EF4-FFF2-40B4-BE49-F238E27FC236}">
                <a16:creationId xmlns:a16="http://schemas.microsoft.com/office/drawing/2014/main" id="{FC1A3BF0-9C79-46F9-AD5F-84C410F9AD10}"/>
              </a:ext>
            </a:extLst>
          </p:cNvPr>
          <p:cNvSpPr>
            <a:spLocks noGrp="1"/>
          </p:cNvSpPr>
          <p:nvPr>
            <p:ph type="sldNum" sz="quarter" idx="11"/>
          </p:nvPr>
        </p:nvSpPr>
        <p:spPr/>
        <p:txBody>
          <a:bodyPr/>
          <a:lstStyle>
            <a:lvl1pPr>
              <a:defRPr/>
            </a:lvl1pPr>
          </a:lstStyle>
          <a:p>
            <a:pPr>
              <a:defRPr/>
            </a:pPr>
            <a:fld id="{E23690C8-8730-4213-A188-AD5818FF4005}" type="slidenum">
              <a:rPr lang="ru-RU"/>
              <a:pPr>
                <a:defRPr/>
              </a:pPr>
              <a:t>‹#›</a:t>
            </a:fld>
            <a:endParaRPr lang="ru-RU"/>
          </a:p>
        </p:txBody>
      </p:sp>
      <p:sp>
        <p:nvSpPr>
          <p:cNvPr id="8" name="Footer Placeholder 16">
            <a:extLst>
              <a:ext uri="{FF2B5EF4-FFF2-40B4-BE49-F238E27FC236}">
                <a16:creationId xmlns:a16="http://schemas.microsoft.com/office/drawing/2014/main" id="{43F6455F-B6A0-4342-B261-D5987C3E7856}"/>
              </a:ext>
            </a:extLst>
          </p:cNvPr>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76682358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3497DC-0BC1-47F9-86DA-005FFFF391FE}"/>
              </a:ext>
            </a:extLst>
          </p:cNvPr>
          <p:cNvSpPr txBox="1"/>
          <p:nvPr/>
        </p:nvSpPr>
        <p:spPr>
          <a:xfrm>
            <a:off x="2435225" y="3332163"/>
            <a:ext cx="457200" cy="922337"/>
          </a:xfrm>
          <a:prstGeom prst="rect">
            <a:avLst/>
          </a:prstGeom>
          <a:noFill/>
        </p:spPr>
        <p:txBody>
          <a:bodyPr lIns="0" tIns="0" rIns="0" bIns="0">
            <a:spAutoFit/>
          </a:bodyPr>
          <a:lstStyle/>
          <a:p>
            <a:pPr eaLnBrk="1" fontAlgn="auto" hangingPunct="1">
              <a:spcBef>
                <a:spcPts val="0"/>
              </a:spcBef>
              <a:spcAft>
                <a:spcPts val="0"/>
              </a:spcAft>
              <a:defRPr/>
            </a:pPr>
            <a:r>
              <a:rPr lang="en-US" sz="6000" dirty="0">
                <a:effectLst>
                  <a:outerShdw blurRad="38100" dist="38100" dir="2700000" algn="tl">
                    <a:srgbClr val="000000">
                      <a:alpha val="43137"/>
                    </a:srgbClr>
                  </a:outerShdw>
                </a:effectLst>
                <a:latin typeface="+mn-lt"/>
              </a:rPr>
              <a:t>{</a:t>
            </a:r>
          </a:p>
        </p:txBody>
      </p:sp>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endParaRPr lang="en-US" noProof="0"/>
          </a:p>
        </p:txBody>
      </p:sp>
      <p:sp>
        <p:nvSpPr>
          <p:cNvPr id="4" name="Text Placeholder 3"/>
          <p:cNvSpPr>
            <a:spLocks noGrp="1"/>
          </p:cNvSpPr>
          <p:nvPr>
            <p:ph type="body" sz="half" idx="2"/>
          </p:nvPr>
        </p:nvSpPr>
        <p:spPr>
          <a:xfrm>
            <a:off x="2743200" y="3453047"/>
            <a:ext cx="5029200" cy="720804"/>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itle 10"/>
          <p:cNvSpPr>
            <a:spLocks noGrp="1"/>
          </p:cNvSpPr>
          <p:nvPr>
            <p:ph type="title"/>
          </p:nvPr>
        </p:nvSpPr>
        <p:spPr/>
        <p:txBody>
          <a:bodyPr/>
          <a:lstStyle/>
          <a:p>
            <a:r>
              <a:rPr lang="ru-RU"/>
              <a:t>Образец заголовка</a:t>
            </a:r>
            <a:endParaRPr lang="en-US"/>
          </a:p>
        </p:txBody>
      </p:sp>
      <p:sp>
        <p:nvSpPr>
          <p:cNvPr id="6" name="Date Placeholder 12">
            <a:extLst>
              <a:ext uri="{FF2B5EF4-FFF2-40B4-BE49-F238E27FC236}">
                <a16:creationId xmlns:a16="http://schemas.microsoft.com/office/drawing/2014/main" id="{6BFEFEC6-B9CC-4ACF-AB66-2D8EF2027460}"/>
              </a:ext>
            </a:extLst>
          </p:cNvPr>
          <p:cNvSpPr>
            <a:spLocks noGrp="1"/>
          </p:cNvSpPr>
          <p:nvPr>
            <p:ph type="dt" sz="half" idx="10"/>
          </p:nvPr>
        </p:nvSpPr>
        <p:spPr/>
        <p:txBody>
          <a:bodyPr/>
          <a:lstStyle>
            <a:lvl1pPr>
              <a:defRPr/>
            </a:lvl1pPr>
          </a:lstStyle>
          <a:p>
            <a:pPr>
              <a:defRPr/>
            </a:pPr>
            <a:fld id="{DF6691AC-611E-400A-9CAE-947159052E96}" type="datetimeFigureOut">
              <a:rPr lang="ru-RU"/>
              <a:pPr>
                <a:defRPr/>
              </a:pPr>
              <a:t>06.05.2020</a:t>
            </a:fld>
            <a:endParaRPr lang="ru-RU"/>
          </a:p>
        </p:txBody>
      </p:sp>
      <p:sp>
        <p:nvSpPr>
          <p:cNvPr id="7" name="Slide Number Placeholder 13">
            <a:extLst>
              <a:ext uri="{FF2B5EF4-FFF2-40B4-BE49-F238E27FC236}">
                <a16:creationId xmlns:a16="http://schemas.microsoft.com/office/drawing/2014/main" id="{4191A9EA-3E0D-4120-AD24-FF298730D58B}"/>
              </a:ext>
            </a:extLst>
          </p:cNvPr>
          <p:cNvSpPr>
            <a:spLocks noGrp="1"/>
          </p:cNvSpPr>
          <p:nvPr>
            <p:ph type="sldNum" sz="quarter" idx="11"/>
          </p:nvPr>
        </p:nvSpPr>
        <p:spPr/>
        <p:txBody>
          <a:bodyPr/>
          <a:lstStyle>
            <a:lvl1pPr>
              <a:defRPr/>
            </a:lvl1pPr>
          </a:lstStyle>
          <a:p>
            <a:pPr>
              <a:defRPr/>
            </a:pPr>
            <a:fld id="{D1D49F8A-14B2-469D-8B13-457E519C8BC6}" type="slidenum">
              <a:rPr lang="ru-RU"/>
              <a:pPr>
                <a:defRPr/>
              </a:pPr>
              <a:t>‹#›</a:t>
            </a:fld>
            <a:endParaRPr lang="ru-RU"/>
          </a:p>
        </p:txBody>
      </p:sp>
      <p:sp>
        <p:nvSpPr>
          <p:cNvPr id="8" name="Footer Placeholder 14">
            <a:extLst>
              <a:ext uri="{FF2B5EF4-FFF2-40B4-BE49-F238E27FC236}">
                <a16:creationId xmlns:a16="http://schemas.microsoft.com/office/drawing/2014/main" id="{7C263720-914E-46B1-AE85-E74BA62F8DD3}"/>
              </a:ext>
            </a:extLst>
          </p:cNvPr>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27954525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9E032-84AB-490A-96DC-247B3D850210}"/>
              </a:ext>
            </a:extLst>
          </p:cNvPr>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6E373028-8CD1-42C1-AC6A-61577CAA20A9}"/>
              </a:ext>
            </a:extLst>
          </p:cNvPr>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52B7CBC0-801C-491C-9946-F2F2755E258B}"/>
              </a:ext>
            </a:extLst>
          </p:cNvPr>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a:extLst>
              <a:ext uri="{FF2B5EF4-FFF2-40B4-BE49-F238E27FC236}">
                <a16:creationId xmlns:a16="http://schemas.microsoft.com/office/drawing/2014/main" id="{ED88F9F3-FA63-4D50-BD9D-32B9F0BB6968}"/>
              </a:ext>
            </a:extLst>
          </p:cNvPr>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Placeholder 1">
            <a:extLst>
              <a:ext uri="{FF2B5EF4-FFF2-40B4-BE49-F238E27FC236}">
                <a16:creationId xmlns:a16="http://schemas.microsoft.com/office/drawing/2014/main" id="{C3482A91-91F3-4D31-B703-26372462F3A4}"/>
              </a:ext>
            </a:extLst>
          </p:cNvPr>
          <p:cNvSpPr>
            <a:spLocks noGrp="1"/>
          </p:cNvSpPr>
          <p:nvPr>
            <p:ph type="title"/>
          </p:nvPr>
        </p:nvSpPr>
        <p:spPr>
          <a:xfrm>
            <a:off x="777875" y="4876800"/>
            <a:ext cx="7543800" cy="9144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a:extLst>
              <a:ext uri="{FF2B5EF4-FFF2-40B4-BE49-F238E27FC236}">
                <a16:creationId xmlns:a16="http://schemas.microsoft.com/office/drawing/2014/main" id="{92F4F56D-7D59-4E06-B1C7-BF40C302B3EB}"/>
              </a:ext>
            </a:extLst>
          </p:cNvPr>
          <p:cNvSpPr>
            <a:spLocks noGrp="1"/>
          </p:cNvSpPr>
          <p:nvPr>
            <p:ph type="body" idx="1"/>
          </p:nvPr>
        </p:nvSpPr>
        <p:spPr>
          <a:xfrm>
            <a:off x="2133600" y="685800"/>
            <a:ext cx="6096000" cy="365760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a:extLst>
              <a:ext uri="{FF2B5EF4-FFF2-40B4-BE49-F238E27FC236}">
                <a16:creationId xmlns:a16="http://schemas.microsoft.com/office/drawing/2014/main" id="{073443B8-F186-4760-B745-C827D61F7B11}"/>
              </a:ext>
            </a:extLst>
          </p:cNvPr>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eaLnBrk="1" fontAlgn="auto" hangingPunct="1">
              <a:spcBef>
                <a:spcPts val="0"/>
              </a:spcBef>
              <a:spcAft>
                <a:spcPts val="0"/>
              </a:spcAft>
              <a:defRPr sz="1100" smtClean="0">
                <a:solidFill>
                  <a:schemeClr val="tx1">
                    <a:alpha val="60000"/>
                  </a:schemeClr>
                </a:solidFill>
                <a:effectLst/>
                <a:latin typeface="+mn-lt"/>
              </a:defRPr>
            </a:lvl1pPr>
          </a:lstStyle>
          <a:p>
            <a:pPr>
              <a:defRPr/>
            </a:pPr>
            <a:fld id="{AAA6906F-F15A-4D99-A796-ACDC9FFEA24B}" type="datetimeFigureOut">
              <a:rPr lang="ru-RU"/>
              <a:pPr>
                <a:defRPr/>
              </a:pPr>
              <a:t>06.05.2020</a:t>
            </a:fld>
            <a:endParaRPr lang="ru-RU"/>
          </a:p>
        </p:txBody>
      </p:sp>
      <p:sp>
        <p:nvSpPr>
          <p:cNvPr id="5" name="Footer Placeholder 4">
            <a:extLst>
              <a:ext uri="{FF2B5EF4-FFF2-40B4-BE49-F238E27FC236}">
                <a16:creationId xmlns:a16="http://schemas.microsoft.com/office/drawing/2014/main" id="{968B4011-3D66-495F-B409-C6623ED1A4A8}"/>
              </a:ext>
            </a:extLst>
          </p:cNvPr>
          <p:cNvSpPr>
            <a:spLocks noGrp="1"/>
          </p:cNvSpPr>
          <p:nvPr>
            <p:ph type="ftr" sz="quarter" idx="3"/>
          </p:nvPr>
        </p:nvSpPr>
        <p:spPr>
          <a:xfrm>
            <a:off x="822325" y="6154738"/>
            <a:ext cx="4572000" cy="365125"/>
          </a:xfrm>
          <a:prstGeom prst="rect">
            <a:avLst/>
          </a:prstGeom>
        </p:spPr>
        <p:txBody>
          <a:bodyPr vert="horz" lIns="91440" tIns="45720" rIns="91440" bIns="45720" rtlCol="0" anchor="t"/>
          <a:lstStyle>
            <a:lvl1pPr algn="l" eaLnBrk="1" fontAlgn="auto" hangingPunct="1">
              <a:spcBef>
                <a:spcPts val="0"/>
              </a:spcBef>
              <a:spcAft>
                <a:spcPts val="0"/>
              </a:spcAft>
              <a:defRPr sz="1100">
                <a:solidFill>
                  <a:schemeClr val="tx1">
                    <a:alpha val="60000"/>
                  </a:schemeClr>
                </a:solidFill>
                <a:effectLst/>
                <a:latin typeface="+mn-lt"/>
              </a:defRPr>
            </a:lvl1pPr>
          </a:lstStyle>
          <a:p>
            <a:pPr>
              <a:defRPr/>
            </a:pPr>
            <a:endParaRPr lang="ru-RU"/>
          </a:p>
        </p:txBody>
      </p:sp>
      <p:sp>
        <p:nvSpPr>
          <p:cNvPr id="6" name="Slide Number Placeholder 5">
            <a:extLst>
              <a:ext uri="{FF2B5EF4-FFF2-40B4-BE49-F238E27FC236}">
                <a16:creationId xmlns:a16="http://schemas.microsoft.com/office/drawing/2014/main" id="{7C849B75-CB8A-4F14-879A-67FF4795CA4A}"/>
              </a:ext>
            </a:extLst>
          </p:cNvPr>
          <p:cNvSpPr>
            <a:spLocks noGrp="1"/>
          </p:cNvSpPr>
          <p:nvPr>
            <p:ph type="sldNum" sz="quarter" idx="4"/>
          </p:nvPr>
        </p:nvSpPr>
        <p:spPr>
          <a:xfrm>
            <a:off x="822325" y="5842000"/>
            <a:ext cx="2133600" cy="304800"/>
          </a:xfrm>
          <a:prstGeom prst="rect">
            <a:avLst/>
          </a:prstGeom>
        </p:spPr>
        <p:txBody>
          <a:bodyPr vert="horz" lIns="91440" tIns="45720" rIns="91440" bIns="9144" rtlCol="0" anchor="b"/>
          <a:lstStyle>
            <a:lvl1pPr algn="l" eaLnBrk="1" fontAlgn="auto" hangingPunct="1">
              <a:spcBef>
                <a:spcPts val="0"/>
              </a:spcBef>
              <a:spcAft>
                <a:spcPts val="0"/>
              </a:spcAft>
              <a:defRPr sz="1600" smtClean="0">
                <a:solidFill>
                  <a:schemeClr val="tx1">
                    <a:alpha val="60000"/>
                  </a:schemeClr>
                </a:solidFill>
                <a:effectLst/>
                <a:latin typeface="+mn-lt"/>
              </a:defRPr>
            </a:lvl1pPr>
          </a:lstStyle>
          <a:p>
            <a:pPr>
              <a:defRPr/>
            </a:pPr>
            <a:fld id="{97C3F03F-6B19-43A5-A418-D6E2FEBC386A}"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87" r:id="rId1"/>
    <p:sldLayoutId id="2147483681" r:id="rId2"/>
    <p:sldLayoutId id="2147483688" r:id="rId3"/>
    <p:sldLayoutId id="2147483682" r:id="rId4"/>
    <p:sldLayoutId id="2147483689" r:id="rId5"/>
    <p:sldLayoutId id="2147483683" r:id="rId6"/>
    <p:sldLayoutId id="2147483684" r:id="rId7"/>
    <p:sldLayoutId id="2147483690" r:id="rId8"/>
    <p:sldLayoutId id="2147483691" r:id="rId9"/>
    <p:sldLayoutId id="2147483685" r:id="rId10"/>
    <p:sldLayoutId id="2147483686" r:id="rId11"/>
    <p:sldLayoutId id="2147483692" r:id="rId12"/>
    <p:sldLayoutId id="2147483693" r:id="rId13"/>
  </p:sldLayoutIdLst>
  <p:transition spd="slow">
    <p:fade/>
  </p:transition>
  <p:txStyles>
    <p:titleStyle>
      <a:lvl1pPr algn="l" rtl="0" fontAlgn="base">
        <a:spcBef>
          <a:spcPct val="0"/>
        </a:spcBef>
        <a:spcAft>
          <a:spcPct val="0"/>
        </a:spcAft>
        <a:defRPr sz="4900" kern="1200">
          <a:solidFill>
            <a:schemeClr val="tx1"/>
          </a:solidFill>
          <a:effectLst>
            <a:outerShdw blurRad="38100" dist="38100" dir="2700000" algn="tl">
              <a:srgbClr val="000000">
                <a:alpha val="43137"/>
              </a:srgbClr>
            </a:outerShdw>
          </a:effectLst>
          <a:latin typeface="+mj-lt"/>
          <a:ea typeface="+mj-ea"/>
          <a:cs typeface="+mj-cs"/>
        </a:defRPr>
      </a:lvl1pPr>
      <a:lvl2pPr algn="l" rtl="0" fontAlgn="base">
        <a:spcBef>
          <a:spcPct val="0"/>
        </a:spcBef>
        <a:spcAft>
          <a:spcPct val="0"/>
        </a:spcAft>
        <a:defRPr sz="4900">
          <a:solidFill>
            <a:schemeClr val="tx1"/>
          </a:solidFill>
          <a:latin typeface="Palatino Linotype" panose="02040502050505030304" pitchFamily="18" charset="0"/>
        </a:defRPr>
      </a:lvl2pPr>
      <a:lvl3pPr algn="l" rtl="0" fontAlgn="base">
        <a:spcBef>
          <a:spcPct val="0"/>
        </a:spcBef>
        <a:spcAft>
          <a:spcPct val="0"/>
        </a:spcAft>
        <a:defRPr sz="4900">
          <a:solidFill>
            <a:schemeClr val="tx1"/>
          </a:solidFill>
          <a:latin typeface="Palatino Linotype" panose="02040502050505030304" pitchFamily="18" charset="0"/>
        </a:defRPr>
      </a:lvl3pPr>
      <a:lvl4pPr algn="l" rtl="0" fontAlgn="base">
        <a:spcBef>
          <a:spcPct val="0"/>
        </a:spcBef>
        <a:spcAft>
          <a:spcPct val="0"/>
        </a:spcAft>
        <a:defRPr sz="4900">
          <a:solidFill>
            <a:schemeClr val="tx1"/>
          </a:solidFill>
          <a:latin typeface="Palatino Linotype" panose="02040502050505030304" pitchFamily="18" charset="0"/>
        </a:defRPr>
      </a:lvl4pPr>
      <a:lvl5pPr algn="l" rtl="0" fontAlgn="base">
        <a:spcBef>
          <a:spcPct val="0"/>
        </a:spcBef>
        <a:spcAft>
          <a:spcPct val="0"/>
        </a:spcAft>
        <a:defRPr sz="4900">
          <a:solidFill>
            <a:schemeClr val="tx1"/>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55588" algn="l" rtl="0" fontAlgn="base">
        <a:spcBef>
          <a:spcPct val="20000"/>
        </a:spcBef>
        <a:spcAft>
          <a:spcPct val="0"/>
        </a:spcAft>
        <a:buSzPct val="60000"/>
        <a:buFont typeface="Wingdings" panose="05000000000000000000"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39763" indent="-255588" algn="l" rtl="0" fontAlgn="base">
        <a:spcBef>
          <a:spcPct val="20000"/>
        </a:spcBef>
        <a:spcAft>
          <a:spcPct val="0"/>
        </a:spcAft>
        <a:buSzPct val="60000"/>
        <a:buFont typeface="Wingdings" panose="05000000000000000000"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4888" indent="-255588" algn="l" rtl="0" fontAlgn="base">
        <a:spcBef>
          <a:spcPct val="20000"/>
        </a:spcBef>
        <a:spcAft>
          <a:spcPct val="0"/>
        </a:spcAft>
        <a:buSzPct val="60000"/>
        <a:buFont typeface="Wingdings" panose="05000000000000000000"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5588" algn="l" rtl="0" fontAlgn="base">
        <a:spcBef>
          <a:spcPct val="20000"/>
        </a:spcBef>
        <a:spcAft>
          <a:spcPct val="0"/>
        </a:spcAft>
        <a:buSzPct val="60000"/>
        <a:buFont typeface="Wingdings" panose="05000000000000000000"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4650" indent="-255588" algn="l" rtl="0" fontAlgn="base">
        <a:spcBef>
          <a:spcPct val="20000"/>
        </a:spcBef>
        <a:spcAft>
          <a:spcPct val="0"/>
        </a:spcAft>
        <a:buSzPct val="60000"/>
        <a:buFont typeface="Wingdings" panose="05000000000000000000"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03D2C0-EA54-4E75-8E37-DFBD7FBC475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7C09102-800C-4BEA-89C1-3D8C675BA12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5E2E417-5A73-4F83-B36D-0A66FEFE60C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A0B87D-D06A-4924-85AA-9B13A4AAD3F6}" type="datetimeFigureOut">
              <a:rPr lang="ru-RU" smtClean="0"/>
              <a:t>06.05.2020</a:t>
            </a:fld>
            <a:endParaRPr lang="ru-RU"/>
          </a:p>
        </p:txBody>
      </p:sp>
      <p:sp>
        <p:nvSpPr>
          <p:cNvPr id="5" name="Нижний колонтитул 4">
            <a:extLst>
              <a:ext uri="{FF2B5EF4-FFF2-40B4-BE49-F238E27FC236}">
                <a16:creationId xmlns:a16="http://schemas.microsoft.com/office/drawing/2014/main" id="{7BF6BA6E-C268-4AB9-9308-400BC76047C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D4D85908-821F-43FE-8E70-76C5C962E94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845C76-9539-48EA-88FE-71CF933169C6}" type="slidenum">
              <a:rPr lang="ru-RU" smtClean="0"/>
              <a:t>‹#›</a:t>
            </a:fld>
            <a:endParaRPr lang="ru-RU"/>
          </a:p>
        </p:txBody>
      </p:sp>
    </p:spTree>
    <p:extLst>
      <p:ext uri="{BB962C8B-B14F-4D97-AF65-F5344CB8AC3E}">
        <p14:creationId xmlns:p14="http://schemas.microsoft.com/office/powerpoint/2010/main" val="313514597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tags" Target="../tags/tag10.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a:extLst>
              <a:ext uri="{FF2B5EF4-FFF2-40B4-BE49-F238E27FC236}">
                <a16:creationId xmlns:a16="http://schemas.microsoft.com/office/drawing/2014/main" id="{FE3569E7-56D6-4BF4-967A-E6EC83C09E86}"/>
              </a:ext>
            </a:extLst>
          </p:cNvPr>
          <p:cNvSpPr>
            <a:spLocks noGrp="1"/>
          </p:cNvSpPr>
          <p:nvPr>
            <p:ph type="title"/>
          </p:nvPr>
        </p:nvSpPr>
        <p:spPr>
          <a:xfrm>
            <a:off x="884419" y="826680"/>
            <a:ext cx="7375161" cy="1325563"/>
          </a:xfrm>
        </p:spPr>
        <p:txBody>
          <a:bodyPr>
            <a:normAutofit/>
          </a:bodyPr>
          <a:lstStyle/>
          <a:p>
            <a:pPr algn="ctr"/>
            <a:endParaRPr lang="ru-RU" sz="3500">
              <a:solidFill>
                <a:srgbClr val="FFFFFF"/>
              </a:solidFill>
            </a:endParaRPr>
          </a:p>
        </p:txBody>
      </p:sp>
      <p:graphicFrame>
        <p:nvGraphicFramePr>
          <p:cNvPr id="5" name="Объект 2">
            <a:extLst>
              <a:ext uri="{FF2B5EF4-FFF2-40B4-BE49-F238E27FC236}">
                <a16:creationId xmlns:a16="http://schemas.microsoft.com/office/drawing/2014/main" id="{93C82F44-DACC-4AA8-8952-657AB64B3DD6}"/>
              </a:ext>
            </a:extLst>
          </p:cNvPr>
          <p:cNvGraphicFramePr>
            <a:graphicFrameLocks noGrp="1"/>
          </p:cNvGraphicFramePr>
          <p:nvPr>
            <p:ph idx="1"/>
            <p:extLst>
              <p:ext uri="{D42A27DB-BD31-4B8C-83A1-F6EECF244321}">
                <p14:modId xmlns:p14="http://schemas.microsoft.com/office/powerpoint/2010/main" val="3051929779"/>
              </p:ext>
            </p:extLst>
          </p:nvPr>
        </p:nvGraphicFramePr>
        <p:xfrm>
          <a:off x="777240" y="2899956"/>
          <a:ext cx="758952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37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900" name="Rectangle 4">
            <a:extLst>
              <a:ext uri="{FF2B5EF4-FFF2-40B4-BE49-F238E27FC236}">
                <a16:creationId xmlns:a16="http://schemas.microsoft.com/office/drawing/2014/main" id="{B7E9ADFC-A953-4D17-BA8A-F2D86CCC9C95}"/>
              </a:ext>
            </a:extLst>
          </p:cNvPr>
          <p:cNvSpPr>
            <a:spLocks noGrp="1" noChangeArrowheads="1"/>
          </p:cNvSpPr>
          <p:nvPr>
            <p:ph type="title" sz="quarter"/>
          </p:nvPr>
        </p:nvSpPr>
        <p:spPr>
          <a:xfrm>
            <a:off x="457200" y="620713"/>
            <a:ext cx="8229600" cy="2087562"/>
          </a:xfrm>
        </p:spPr>
        <p:txBody>
          <a:bodyPr/>
          <a:lstStyle/>
          <a:p>
            <a:pPr fontAlgn="auto">
              <a:spcAft>
                <a:spcPts val="0"/>
              </a:spcAft>
              <a:defRPr/>
            </a:pPr>
            <a:r>
              <a:rPr lang="ru-RU" sz="2000" dirty="0"/>
              <a:t>  </a:t>
            </a:r>
            <a:br>
              <a:rPr lang="ru-RU" sz="2000" dirty="0"/>
            </a:br>
            <a:br>
              <a:rPr lang="ru-RU" sz="2000" dirty="0"/>
            </a:br>
            <a:br>
              <a:rPr lang="ru-RU" sz="2000" dirty="0"/>
            </a:br>
            <a:br>
              <a:rPr lang="ru-RU" sz="2000" dirty="0"/>
            </a:br>
            <a:r>
              <a:rPr lang="ru-RU" sz="2400" dirty="0"/>
              <a:t>Казан </a:t>
            </a:r>
            <a:r>
              <a:rPr lang="ru-RU" sz="2400" dirty="0" err="1"/>
              <a:t>шәһәре</a:t>
            </a:r>
            <a:r>
              <a:rPr lang="ru-RU" sz="2400" dirty="0"/>
              <a:t> </a:t>
            </a:r>
            <a:r>
              <a:rPr lang="ru-RU" sz="2400" dirty="0" err="1"/>
              <a:t>Габдулла</a:t>
            </a:r>
            <a:r>
              <a:rPr lang="ru-RU" sz="2400" dirty="0"/>
              <a:t> Тукай, </a:t>
            </a:r>
            <a:r>
              <a:rPr lang="ru-RU" sz="2400" dirty="0" err="1"/>
              <a:t>Галимҗан</a:t>
            </a:r>
            <a:r>
              <a:rPr lang="ru-RU" sz="2400" dirty="0"/>
              <a:t> </a:t>
            </a:r>
            <a:r>
              <a:rPr lang="ru-RU" sz="2400" dirty="0" err="1"/>
              <a:t>Ибраһимов</a:t>
            </a:r>
            <a:r>
              <a:rPr lang="ru-RU" sz="2400" dirty="0"/>
              <a:t>, </a:t>
            </a:r>
            <a:r>
              <a:rPr lang="ru-RU" sz="2400" dirty="0" err="1"/>
              <a:t>Гаяз</a:t>
            </a:r>
            <a:r>
              <a:rPr lang="ru-RU" sz="2400" dirty="0"/>
              <a:t> </a:t>
            </a:r>
            <a:r>
              <a:rPr lang="ru-RU" sz="2400" dirty="0" err="1"/>
              <a:t>Исхакый</a:t>
            </a:r>
            <a:r>
              <a:rPr lang="ru-RU" sz="2400" dirty="0"/>
              <a:t>, Муса </a:t>
            </a:r>
            <a:r>
              <a:rPr lang="ru-RU" sz="2400" dirty="0" err="1"/>
              <a:t>Җәлил</a:t>
            </a:r>
            <a:r>
              <a:rPr lang="ru-RU" sz="2400" dirty="0"/>
              <a:t>, </a:t>
            </a:r>
            <a:r>
              <a:rPr lang="ru-RU" sz="2400" dirty="0" err="1"/>
              <a:t>Салих</a:t>
            </a:r>
            <a:r>
              <a:rPr lang="ru-RU" sz="2400" dirty="0"/>
              <a:t> </a:t>
            </a:r>
            <a:r>
              <a:rPr lang="ru-RU" sz="2400" dirty="0" err="1"/>
              <a:t>Сәйдәшев</a:t>
            </a:r>
            <a:r>
              <a:rPr lang="ru-RU" sz="2400" dirty="0"/>
              <a:t>, </a:t>
            </a:r>
            <a:r>
              <a:rPr lang="ru-RU" sz="2400" dirty="0" err="1"/>
              <a:t>Бакый</a:t>
            </a:r>
            <a:r>
              <a:rPr lang="ru-RU" sz="2400" dirty="0"/>
              <a:t> </a:t>
            </a:r>
            <a:r>
              <a:rPr lang="ru-RU" sz="2400" dirty="0" err="1"/>
              <a:t>Урманче</a:t>
            </a:r>
            <a:r>
              <a:rPr lang="ru-RU" sz="2400" dirty="0"/>
              <a:t>, Лев Толстой, Федор Шаляпин, Максим Горький, Александр Бутлеров </a:t>
            </a:r>
            <a:r>
              <a:rPr lang="ru-RU" sz="2400" dirty="0" err="1"/>
              <a:t>һәм</a:t>
            </a:r>
            <a:r>
              <a:rPr lang="ru-RU" sz="2400" dirty="0"/>
              <a:t> башка </a:t>
            </a:r>
            <a:r>
              <a:rPr lang="ru-RU" sz="2400" dirty="0" err="1"/>
              <a:t>бик</a:t>
            </a:r>
            <a:r>
              <a:rPr lang="ru-RU" sz="2400" dirty="0"/>
              <a:t> </a:t>
            </a:r>
            <a:r>
              <a:rPr lang="ru-RU" sz="2400" dirty="0" err="1"/>
              <a:t>күп</a:t>
            </a:r>
            <a:r>
              <a:rPr lang="ru-RU" sz="2400" dirty="0"/>
              <a:t> </a:t>
            </a:r>
            <a:r>
              <a:rPr lang="ru-RU" sz="2400" dirty="0" err="1"/>
              <a:t>дөньяга</a:t>
            </a:r>
            <a:r>
              <a:rPr lang="ru-RU" sz="2400" dirty="0"/>
              <a:t> </a:t>
            </a:r>
            <a:r>
              <a:rPr lang="ru-RU" sz="2400" dirty="0" err="1"/>
              <a:t>даннары</a:t>
            </a:r>
            <a:r>
              <a:rPr lang="ru-RU" sz="2400" dirty="0"/>
              <a:t> </a:t>
            </a:r>
            <a:r>
              <a:rPr lang="ru-RU" sz="2400" dirty="0" err="1"/>
              <a:t>таралган</a:t>
            </a:r>
            <a:r>
              <a:rPr lang="ru-RU" sz="2400" dirty="0"/>
              <a:t> </a:t>
            </a:r>
            <a:r>
              <a:rPr lang="ru-RU" sz="2400" dirty="0" err="1"/>
              <a:t>язучы</a:t>
            </a:r>
            <a:r>
              <a:rPr lang="ru-RU" sz="2400" dirty="0"/>
              <a:t>, </a:t>
            </a:r>
            <a:r>
              <a:rPr lang="ru-RU" sz="2400" dirty="0" err="1"/>
              <a:t>галим</a:t>
            </a:r>
            <a:r>
              <a:rPr lang="ru-RU" sz="2400" dirty="0"/>
              <a:t>, композитор, </a:t>
            </a:r>
            <a:r>
              <a:rPr lang="ru-RU" sz="2400" dirty="0" err="1"/>
              <a:t>рәссам</a:t>
            </a:r>
            <a:r>
              <a:rPr lang="ru-RU" sz="2400" dirty="0"/>
              <a:t>, </a:t>
            </a:r>
            <a:r>
              <a:rPr lang="ru-RU" sz="2400" dirty="0" err="1"/>
              <a:t>көрәшчеләрнең</a:t>
            </a:r>
            <a:r>
              <a:rPr lang="ru-RU" sz="2400" dirty="0"/>
              <a:t> </a:t>
            </a:r>
            <a:r>
              <a:rPr lang="ru-RU" sz="2400" dirty="0" err="1"/>
              <a:t>исемнәре</a:t>
            </a:r>
            <a:r>
              <a:rPr lang="ru-RU" sz="2400" dirty="0"/>
              <a:t> </a:t>
            </a:r>
            <a:r>
              <a:rPr lang="ru-RU" sz="2400" dirty="0" err="1"/>
              <a:t>белән</a:t>
            </a:r>
            <a:r>
              <a:rPr lang="ru-RU" sz="2400" dirty="0"/>
              <a:t> </a:t>
            </a:r>
            <a:r>
              <a:rPr lang="ru-RU" sz="2400" dirty="0" err="1"/>
              <a:t>бәйләнгән</a:t>
            </a:r>
            <a:r>
              <a:rPr lang="ru-RU" sz="2400" dirty="0"/>
              <a:t>.</a:t>
            </a:r>
            <a:r>
              <a:rPr lang="ru-RU" sz="2000" dirty="0"/>
              <a:t> </a:t>
            </a:r>
          </a:p>
        </p:txBody>
      </p:sp>
      <p:sp>
        <p:nvSpPr>
          <p:cNvPr id="208904" name="Rectangle 8">
            <a:extLst>
              <a:ext uri="{FF2B5EF4-FFF2-40B4-BE49-F238E27FC236}">
                <a16:creationId xmlns:a16="http://schemas.microsoft.com/office/drawing/2014/main" id="{BEFB0718-0B98-4857-9637-5370633BE2E2}"/>
              </a:ext>
            </a:extLst>
          </p:cNvPr>
          <p:cNvSpPr>
            <a:spLocks noGrp="1" noChangeArrowheads="1"/>
          </p:cNvSpPr>
          <p:nvPr>
            <p:ph sz="quarter" idx="1"/>
          </p:nvPr>
        </p:nvSpPr>
        <p:spPr>
          <a:xfrm>
            <a:off x="533400" y="1981200"/>
            <a:ext cx="4040188" cy="1087438"/>
          </a:xfrm>
        </p:spPr>
        <p:txBody>
          <a:bodyPr>
            <a:normAutofit fontScale="92500" lnSpcReduction="20000"/>
          </a:bodyPr>
          <a:lstStyle/>
          <a:p>
            <a:pPr marL="274320" indent="-256032" fontAlgn="auto">
              <a:spcAft>
                <a:spcPts val="0"/>
              </a:spcAft>
              <a:buFont typeface="Wingdings" panose="05000000000000000000" pitchFamily="2" charset="2"/>
              <a:buNone/>
              <a:defRPr/>
            </a:pPr>
            <a:r>
              <a:rPr lang="tt-RU" sz="2400" dirty="0"/>
              <a:t>         </a:t>
            </a:r>
          </a:p>
          <a:p>
            <a:pPr marL="274320" indent="-256032" fontAlgn="auto">
              <a:spcAft>
                <a:spcPts val="0"/>
              </a:spcAft>
              <a:buFont typeface="Wingdings" panose="05000000000000000000" pitchFamily="2" charset="2"/>
              <a:buNone/>
              <a:defRPr/>
            </a:pPr>
            <a:r>
              <a:rPr lang="tt-RU" sz="2400" dirty="0"/>
              <a:t>          </a:t>
            </a:r>
          </a:p>
          <a:p>
            <a:pPr marL="274320" indent="-256032" fontAlgn="auto">
              <a:spcAft>
                <a:spcPts val="0"/>
              </a:spcAft>
              <a:buFont typeface="Wingdings" panose="05000000000000000000" pitchFamily="2" charset="2"/>
              <a:buNone/>
              <a:defRPr/>
            </a:pPr>
            <a:r>
              <a:rPr lang="tt-RU" sz="2400" dirty="0"/>
              <a:t>           Габдулла Тукай</a:t>
            </a:r>
            <a:endParaRPr lang="ru-RU" sz="2400" dirty="0"/>
          </a:p>
        </p:txBody>
      </p:sp>
      <p:sp>
        <p:nvSpPr>
          <p:cNvPr id="208905" name="Rectangle 9">
            <a:extLst>
              <a:ext uri="{FF2B5EF4-FFF2-40B4-BE49-F238E27FC236}">
                <a16:creationId xmlns:a16="http://schemas.microsoft.com/office/drawing/2014/main" id="{4999A875-568A-44F2-B5FD-DD8F1E782F5D}"/>
              </a:ext>
            </a:extLst>
          </p:cNvPr>
          <p:cNvSpPr>
            <a:spLocks noGrp="1" noChangeArrowheads="1"/>
          </p:cNvSpPr>
          <p:nvPr>
            <p:ph sz="quarter" idx="2"/>
          </p:nvPr>
        </p:nvSpPr>
        <p:spPr>
          <a:xfrm>
            <a:off x="4719638" y="1984375"/>
            <a:ext cx="3890962" cy="1012825"/>
          </a:xfrm>
        </p:spPr>
        <p:txBody>
          <a:bodyPr>
            <a:normAutofit fontScale="85000" lnSpcReduction="20000"/>
          </a:bodyPr>
          <a:lstStyle/>
          <a:p>
            <a:pPr marL="274320" indent="-256032" fontAlgn="auto">
              <a:spcAft>
                <a:spcPts val="0"/>
              </a:spcAft>
              <a:buFont typeface="Wingdings" panose="05000000000000000000" pitchFamily="2" charset="2"/>
              <a:buNone/>
              <a:defRPr/>
            </a:pPr>
            <a:r>
              <a:rPr lang="tt-RU" sz="2400" dirty="0"/>
              <a:t>                                 </a:t>
            </a:r>
          </a:p>
          <a:p>
            <a:pPr marL="274320" indent="-256032" fontAlgn="auto">
              <a:spcAft>
                <a:spcPts val="0"/>
              </a:spcAft>
              <a:buFont typeface="Wingdings" panose="05000000000000000000" pitchFamily="2" charset="2"/>
              <a:buNone/>
              <a:defRPr/>
            </a:pPr>
            <a:endParaRPr lang="tt-RU" sz="2400" dirty="0"/>
          </a:p>
          <a:p>
            <a:pPr marL="274320" indent="-256032" fontAlgn="auto">
              <a:spcAft>
                <a:spcPts val="0"/>
              </a:spcAft>
              <a:buFont typeface="Wingdings" panose="05000000000000000000" pitchFamily="2" charset="2"/>
              <a:buNone/>
              <a:defRPr/>
            </a:pPr>
            <a:r>
              <a:rPr lang="tt-RU" sz="2400" dirty="0"/>
              <a:t>Галимҗан Ибраһимов</a:t>
            </a:r>
            <a:endParaRPr lang="ru-RU" sz="2400" dirty="0"/>
          </a:p>
        </p:txBody>
      </p:sp>
      <p:sp>
        <p:nvSpPr>
          <p:cNvPr id="208906" name="Rectangle 10">
            <a:extLst>
              <a:ext uri="{FF2B5EF4-FFF2-40B4-BE49-F238E27FC236}">
                <a16:creationId xmlns:a16="http://schemas.microsoft.com/office/drawing/2014/main" id="{F4EB8D71-10CD-4596-905B-F64CA6B16D86}"/>
              </a:ext>
            </a:extLst>
          </p:cNvPr>
          <p:cNvSpPr>
            <a:spLocks noGrp="1" noChangeArrowheads="1"/>
          </p:cNvSpPr>
          <p:nvPr>
            <p:ph sz="quarter" idx="3"/>
          </p:nvPr>
        </p:nvSpPr>
        <p:spPr>
          <a:xfrm>
            <a:off x="457200" y="3943350"/>
            <a:ext cx="4038600" cy="1141413"/>
          </a:xfrm>
        </p:spPr>
        <p:txBody>
          <a:bodyPr>
            <a:normAutofit fontScale="92500" lnSpcReduction="10000"/>
          </a:bodyPr>
          <a:lstStyle/>
          <a:p>
            <a:pPr marL="274320" indent="-256032" fontAlgn="auto">
              <a:spcAft>
                <a:spcPts val="0"/>
              </a:spcAft>
              <a:buFont typeface="Wingdings" panose="05000000000000000000" pitchFamily="2" charset="2"/>
              <a:buNone/>
              <a:defRPr/>
            </a:pPr>
            <a:endParaRPr lang="tt-RU" sz="2400" dirty="0"/>
          </a:p>
          <a:p>
            <a:pPr marL="274320" indent="-256032" fontAlgn="auto">
              <a:spcAft>
                <a:spcPts val="0"/>
              </a:spcAft>
              <a:buFont typeface="Wingdings" panose="05000000000000000000" pitchFamily="2" charset="2"/>
              <a:buNone/>
              <a:defRPr/>
            </a:pPr>
            <a:r>
              <a:rPr lang="tt-RU" sz="2400" dirty="0"/>
              <a:t>                                                             </a:t>
            </a:r>
          </a:p>
          <a:p>
            <a:pPr marL="274320" indent="-256032" fontAlgn="auto">
              <a:spcAft>
                <a:spcPts val="0"/>
              </a:spcAft>
              <a:buFont typeface="Wingdings" panose="05000000000000000000" pitchFamily="2" charset="2"/>
              <a:buNone/>
              <a:defRPr/>
            </a:pPr>
            <a:r>
              <a:rPr lang="tt-RU" sz="2400" dirty="0"/>
              <a:t>     Бакый Урманче</a:t>
            </a:r>
            <a:endParaRPr lang="ru-RU" sz="2400" dirty="0"/>
          </a:p>
        </p:txBody>
      </p:sp>
      <p:sp>
        <p:nvSpPr>
          <p:cNvPr id="208907" name="Rectangle 11">
            <a:extLst>
              <a:ext uri="{FF2B5EF4-FFF2-40B4-BE49-F238E27FC236}">
                <a16:creationId xmlns:a16="http://schemas.microsoft.com/office/drawing/2014/main" id="{2389D749-C1D5-437B-A5BC-AB8F923DEA95}"/>
              </a:ext>
            </a:extLst>
          </p:cNvPr>
          <p:cNvSpPr>
            <a:spLocks noGrp="1" noChangeArrowheads="1"/>
          </p:cNvSpPr>
          <p:nvPr>
            <p:ph sz="quarter" idx="4"/>
          </p:nvPr>
        </p:nvSpPr>
        <p:spPr>
          <a:xfrm>
            <a:off x="4648200" y="3943350"/>
            <a:ext cx="4038600" cy="1141413"/>
          </a:xfrm>
        </p:spPr>
        <p:txBody>
          <a:bodyPr>
            <a:normAutofit fontScale="92500" lnSpcReduction="10000"/>
          </a:bodyPr>
          <a:lstStyle/>
          <a:p>
            <a:pPr marL="274320" indent="-256032" fontAlgn="auto">
              <a:spcAft>
                <a:spcPts val="0"/>
              </a:spcAft>
              <a:buFont typeface="Wingdings" panose="05000000000000000000" pitchFamily="2" charset="2"/>
              <a:buNone/>
              <a:defRPr/>
            </a:pPr>
            <a:r>
              <a:rPr lang="tt-RU" sz="2400" dirty="0"/>
              <a:t>          </a:t>
            </a:r>
          </a:p>
          <a:p>
            <a:pPr marL="274320" indent="-256032" fontAlgn="auto">
              <a:spcAft>
                <a:spcPts val="0"/>
              </a:spcAft>
              <a:buFont typeface="Wingdings" panose="05000000000000000000" pitchFamily="2" charset="2"/>
              <a:buNone/>
              <a:defRPr/>
            </a:pPr>
            <a:r>
              <a:rPr lang="tt-RU" sz="2400" dirty="0"/>
              <a:t>        </a:t>
            </a:r>
          </a:p>
          <a:p>
            <a:pPr marL="274320" indent="-256032" fontAlgn="auto">
              <a:spcAft>
                <a:spcPts val="0"/>
              </a:spcAft>
              <a:buFont typeface="Wingdings" panose="05000000000000000000" pitchFamily="2" charset="2"/>
              <a:buNone/>
              <a:defRPr/>
            </a:pPr>
            <a:r>
              <a:rPr lang="tt-RU" sz="2400" dirty="0"/>
              <a:t>        Салих Сәйдәшев</a:t>
            </a:r>
            <a:endParaRPr lang="ru-RU" sz="2400" dirty="0"/>
          </a:p>
        </p:txBody>
      </p:sp>
      <p:pic>
        <p:nvPicPr>
          <p:cNvPr id="14343" name="Picture 13" descr="i?id=401543232-12-72&amp;n=21">
            <a:extLst>
              <a:ext uri="{FF2B5EF4-FFF2-40B4-BE49-F238E27FC236}">
                <a16:creationId xmlns:a16="http://schemas.microsoft.com/office/drawing/2014/main" id="{20B008AD-A9C2-44D0-97DC-FF7143B30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2997200"/>
            <a:ext cx="1512888"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5" descr="i?id=28388748-69-72&amp;n=21">
            <a:extLst>
              <a:ext uri="{FF2B5EF4-FFF2-40B4-BE49-F238E27FC236}">
                <a16:creationId xmlns:a16="http://schemas.microsoft.com/office/drawing/2014/main" id="{8C7BB8A5-F0B7-425D-B338-872126DB3E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5103813"/>
            <a:ext cx="12287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7" descr="i?id=341909820-21-72&amp;n=21">
            <a:extLst>
              <a:ext uri="{FF2B5EF4-FFF2-40B4-BE49-F238E27FC236}">
                <a16:creationId xmlns:a16="http://schemas.microsoft.com/office/drawing/2014/main" id="{F910103F-59B9-4429-913B-04FAB67CE0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5084763"/>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19" descr="i?id=66117381-66-72&amp;n=21">
            <a:extLst>
              <a:ext uri="{FF2B5EF4-FFF2-40B4-BE49-F238E27FC236}">
                <a16:creationId xmlns:a16="http://schemas.microsoft.com/office/drawing/2014/main" id="{36922AB0-EEC9-455D-ABFF-39DC2F2326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2997200"/>
            <a:ext cx="165576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advTm="12242"/>
    </mc:Choice>
    <mc:Fallback>
      <p:transition advTm="122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0" name="Rectangle 4">
            <a:extLst>
              <a:ext uri="{FF2B5EF4-FFF2-40B4-BE49-F238E27FC236}">
                <a16:creationId xmlns:a16="http://schemas.microsoft.com/office/drawing/2014/main" id="{722BC56D-D4DC-4162-A58D-D782FF530347}"/>
              </a:ext>
            </a:extLst>
          </p:cNvPr>
          <p:cNvSpPr>
            <a:spLocks noGrp="1" noChangeArrowheads="1"/>
          </p:cNvSpPr>
          <p:nvPr>
            <p:ph type="title"/>
          </p:nvPr>
        </p:nvSpPr>
        <p:spPr/>
        <p:txBody>
          <a:bodyPr/>
          <a:lstStyle/>
          <a:p>
            <a:pPr fontAlgn="auto">
              <a:spcAft>
                <a:spcPts val="0"/>
              </a:spcAft>
              <a:defRPr/>
            </a:pPr>
            <a:r>
              <a:rPr lang="ru-RU" sz="4000" dirty="0"/>
              <a:t>Казан </a:t>
            </a:r>
            <a:r>
              <a:rPr lang="ru-RU" sz="4000" dirty="0" err="1"/>
              <a:t>үзенең</a:t>
            </a:r>
            <a:r>
              <a:rPr lang="ru-RU" sz="4000" dirty="0"/>
              <a:t> </a:t>
            </a:r>
            <a:r>
              <a:rPr lang="ru-RU" sz="4000" dirty="0" err="1"/>
              <a:t>музейлары</a:t>
            </a:r>
            <a:r>
              <a:rPr lang="ru-RU" sz="4000" dirty="0"/>
              <a:t> </a:t>
            </a:r>
            <a:r>
              <a:rPr lang="ru-RU" sz="4000" dirty="0" err="1"/>
              <a:t>белән</a:t>
            </a:r>
            <a:r>
              <a:rPr lang="ru-RU" sz="4000" dirty="0"/>
              <a:t> </a:t>
            </a:r>
            <a:r>
              <a:rPr lang="ru-RU" sz="4000" dirty="0" err="1"/>
              <a:t>горурлана</a:t>
            </a:r>
            <a:r>
              <a:rPr lang="ru-RU" sz="4000" dirty="0"/>
              <a:t> ала.</a:t>
            </a:r>
          </a:p>
        </p:txBody>
      </p:sp>
      <p:sp>
        <p:nvSpPr>
          <p:cNvPr id="219141" name="Rectangle 5">
            <a:extLst>
              <a:ext uri="{FF2B5EF4-FFF2-40B4-BE49-F238E27FC236}">
                <a16:creationId xmlns:a16="http://schemas.microsoft.com/office/drawing/2014/main" id="{7D672B9E-258D-4925-A9D6-B48A4777BD14}"/>
              </a:ext>
            </a:extLst>
          </p:cNvPr>
          <p:cNvSpPr>
            <a:spLocks noGrp="1" noChangeArrowheads="1"/>
          </p:cNvSpPr>
          <p:nvPr>
            <p:ph sz="half" idx="1"/>
          </p:nvPr>
        </p:nvSpPr>
        <p:spPr>
          <a:xfrm>
            <a:off x="457200" y="1600200"/>
            <a:ext cx="4038600" cy="1541463"/>
          </a:xfrm>
        </p:spPr>
        <p:txBody>
          <a:bodyPr/>
          <a:lstStyle/>
          <a:p>
            <a:pPr marL="274320" indent="-256032" fontAlgn="auto">
              <a:spcAft>
                <a:spcPts val="0"/>
              </a:spcAft>
              <a:buFont typeface="Wingdings" panose="05000000000000000000" pitchFamily="2" charset="2"/>
              <a:buNone/>
              <a:defRPr/>
            </a:pPr>
            <a:r>
              <a:rPr lang="tt-RU" sz="2800" dirty="0"/>
              <a:t>  </a:t>
            </a:r>
          </a:p>
          <a:p>
            <a:pPr marL="274320" indent="-256032" fontAlgn="auto">
              <a:spcAft>
                <a:spcPts val="0"/>
              </a:spcAft>
              <a:buFont typeface="Wingdings" panose="05000000000000000000" pitchFamily="2" charset="2"/>
              <a:buNone/>
              <a:defRPr/>
            </a:pPr>
            <a:r>
              <a:rPr lang="tt-RU" sz="2800" dirty="0"/>
              <a:t> Татарстанның милли музее                            </a:t>
            </a:r>
            <a:endParaRPr lang="ru-RU" sz="2800" dirty="0"/>
          </a:p>
        </p:txBody>
      </p:sp>
      <p:sp>
        <p:nvSpPr>
          <p:cNvPr id="219142" name="Rectangle 6">
            <a:extLst>
              <a:ext uri="{FF2B5EF4-FFF2-40B4-BE49-F238E27FC236}">
                <a16:creationId xmlns:a16="http://schemas.microsoft.com/office/drawing/2014/main" id="{08041F2D-6991-4468-AD2E-9382352F46A8}"/>
              </a:ext>
            </a:extLst>
          </p:cNvPr>
          <p:cNvSpPr>
            <a:spLocks noGrp="1" noChangeArrowheads="1"/>
          </p:cNvSpPr>
          <p:nvPr>
            <p:ph sz="quarter" idx="2"/>
          </p:nvPr>
        </p:nvSpPr>
        <p:spPr>
          <a:xfrm>
            <a:off x="4648200" y="1600200"/>
            <a:ext cx="4038600" cy="820738"/>
          </a:xfrm>
        </p:spPr>
        <p:txBody>
          <a:bodyPr/>
          <a:lstStyle/>
          <a:p>
            <a:pPr marL="274320" indent="-256032" fontAlgn="auto">
              <a:spcAft>
                <a:spcPts val="0"/>
              </a:spcAft>
              <a:buFont typeface="Wingdings" panose="05000000000000000000" pitchFamily="2" charset="2"/>
              <a:buNone/>
              <a:defRPr/>
            </a:pPr>
            <a:r>
              <a:rPr lang="tt-RU" sz="2400" dirty="0"/>
              <a:t>     Шәриф Камал музее</a:t>
            </a:r>
            <a:endParaRPr lang="ru-RU" sz="2400" dirty="0"/>
          </a:p>
        </p:txBody>
      </p:sp>
      <p:sp>
        <p:nvSpPr>
          <p:cNvPr id="219143" name="Rectangle 7">
            <a:extLst>
              <a:ext uri="{FF2B5EF4-FFF2-40B4-BE49-F238E27FC236}">
                <a16:creationId xmlns:a16="http://schemas.microsoft.com/office/drawing/2014/main" id="{FD15F356-5966-4363-A290-81EDB837CC04}"/>
              </a:ext>
            </a:extLst>
          </p:cNvPr>
          <p:cNvSpPr>
            <a:spLocks noGrp="1" noChangeArrowheads="1"/>
          </p:cNvSpPr>
          <p:nvPr>
            <p:ph sz="quarter" idx="3"/>
          </p:nvPr>
        </p:nvSpPr>
        <p:spPr>
          <a:xfrm>
            <a:off x="4648200" y="3943350"/>
            <a:ext cx="4038600" cy="1069975"/>
          </a:xfrm>
        </p:spPr>
        <p:txBody>
          <a:bodyPr/>
          <a:lstStyle/>
          <a:p>
            <a:pPr marL="274320" indent="-256032" fontAlgn="auto">
              <a:spcAft>
                <a:spcPts val="0"/>
              </a:spcAft>
              <a:buFont typeface="Wingdings" panose="05000000000000000000" pitchFamily="2" charset="2"/>
              <a:buNone/>
              <a:defRPr/>
            </a:pPr>
            <a:r>
              <a:rPr lang="tt-RU" sz="2400" dirty="0"/>
              <a:t>       Сынлы сәнгат</a:t>
            </a:r>
            <a:r>
              <a:rPr lang="ru-RU" sz="2400" dirty="0"/>
              <a:t>ь                             </a:t>
            </a:r>
          </a:p>
          <a:p>
            <a:pPr marL="274320" indent="-256032" fontAlgn="auto">
              <a:spcAft>
                <a:spcPts val="0"/>
              </a:spcAft>
              <a:buFont typeface="Wingdings" panose="05000000000000000000" pitchFamily="2" charset="2"/>
              <a:buNone/>
              <a:defRPr/>
            </a:pPr>
            <a:r>
              <a:rPr lang="ru-RU" sz="2400" dirty="0"/>
              <a:t>             музее</a:t>
            </a:r>
          </a:p>
        </p:txBody>
      </p:sp>
      <p:pic>
        <p:nvPicPr>
          <p:cNvPr id="13318" name="Picture 11" descr="250px-%D0%9C%D0%B8%D0%BB%D0%BB%D0%B8_%D0%BC%D1%83%D0%B7%D0%B5%D0%B9">
            <a:extLst>
              <a:ext uri="{FF2B5EF4-FFF2-40B4-BE49-F238E27FC236}">
                <a16:creationId xmlns:a16="http://schemas.microsoft.com/office/drawing/2014/main" id="{D8E5BF96-F8D8-47E1-98F4-6E70DC9FC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733800"/>
            <a:ext cx="33115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6" descr="&amp;Mcy;&amp;ucy;&amp;zcy;&amp;iecy;&amp;jcy; - &amp;kcy;&amp;vcy;&amp;acy;&amp;rcy;&amp;tcy;&amp;icy;&amp;rcy;&amp;acy;  &amp;SHcy;&amp;acy;&amp;rcy;&amp;icy;&amp;fcy;&amp;acy; &amp;Kcy;&amp;acy;&amp;mcy;&amp;acy;&amp;lcy;&amp;acy;">
            <a:extLst>
              <a:ext uri="{FF2B5EF4-FFF2-40B4-BE49-F238E27FC236}">
                <a16:creationId xmlns:a16="http://schemas.microsoft.com/office/drawing/2014/main" id="{924F0262-2BA2-449C-A212-FD2BE0061A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2286000"/>
            <a:ext cx="30956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8" descr="i?id=219669627-68-72&amp;n=21">
            <a:extLst>
              <a:ext uri="{FF2B5EF4-FFF2-40B4-BE49-F238E27FC236}">
                <a16:creationId xmlns:a16="http://schemas.microsoft.com/office/drawing/2014/main" id="{15A5179E-2254-4811-8E2D-8016A935D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4854575"/>
            <a:ext cx="324008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advTm="8719"/>
    </mc:Choice>
    <mc:Fallback>
      <p:transition advTm="871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Rectangle 4">
            <a:extLst>
              <a:ext uri="{FF2B5EF4-FFF2-40B4-BE49-F238E27FC236}">
                <a16:creationId xmlns:a16="http://schemas.microsoft.com/office/drawing/2014/main" id="{C8FDD102-F8BB-4DB6-AD39-4422C38E83FD}"/>
              </a:ext>
            </a:extLst>
          </p:cNvPr>
          <p:cNvSpPr>
            <a:spLocks noGrp="1" noChangeArrowheads="1"/>
          </p:cNvSpPr>
          <p:nvPr>
            <p:ph type="title" sz="quarter"/>
          </p:nvPr>
        </p:nvSpPr>
        <p:spPr>
          <a:xfrm>
            <a:off x="457200" y="277813"/>
            <a:ext cx="8229600" cy="990600"/>
          </a:xfrm>
        </p:spPr>
        <p:txBody>
          <a:bodyPr/>
          <a:lstStyle/>
          <a:p>
            <a:pPr fontAlgn="auto">
              <a:spcAft>
                <a:spcPts val="0"/>
              </a:spcAft>
              <a:defRPr/>
            </a:pPr>
            <a:r>
              <a:rPr lang="tt-RU" sz="4000" dirty="0"/>
              <a:t>Казанда ял итү урыннары да күп.</a:t>
            </a:r>
            <a:endParaRPr lang="ru-RU" sz="4000" dirty="0"/>
          </a:p>
        </p:txBody>
      </p:sp>
      <p:sp>
        <p:nvSpPr>
          <p:cNvPr id="216069" name="Rectangle 5">
            <a:extLst>
              <a:ext uri="{FF2B5EF4-FFF2-40B4-BE49-F238E27FC236}">
                <a16:creationId xmlns:a16="http://schemas.microsoft.com/office/drawing/2014/main" id="{5E43F3D4-9D37-4E4E-AE0A-CDB77E47BD1D}"/>
              </a:ext>
            </a:extLst>
          </p:cNvPr>
          <p:cNvSpPr>
            <a:spLocks noGrp="1" noChangeArrowheads="1"/>
          </p:cNvSpPr>
          <p:nvPr>
            <p:ph sz="quarter" idx="1"/>
          </p:nvPr>
        </p:nvSpPr>
        <p:spPr>
          <a:xfrm>
            <a:off x="457200" y="1295400"/>
            <a:ext cx="4038600" cy="1196975"/>
          </a:xfrm>
        </p:spPr>
        <p:txBody>
          <a:bodyPr/>
          <a:lstStyle/>
          <a:p>
            <a:pPr marL="274320" indent="-256032" algn="ctr" fontAlgn="auto">
              <a:spcAft>
                <a:spcPts val="0"/>
              </a:spcAft>
              <a:buFont typeface="Wingdings" panose="05000000000000000000" pitchFamily="2" charset="2"/>
              <a:buNone/>
              <a:defRPr/>
            </a:pPr>
            <a:r>
              <a:rPr lang="tt-RU" sz="1800" dirty="0"/>
              <a:t>Галиәсгар Камал исемендәге Татар дәүләт академия театры</a:t>
            </a:r>
            <a:endParaRPr lang="ru-RU" sz="1800" dirty="0"/>
          </a:p>
        </p:txBody>
      </p:sp>
      <p:sp>
        <p:nvSpPr>
          <p:cNvPr id="216070" name="Rectangle 6">
            <a:extLst>
              <a:ext uri="{FF2B5EF4-FFF2-40B4-BE49-F238E27FC236}">
                <a16:creationId xmlns:a16="http://schemas.microsoft.com/office/drawing/2014/main" id="{EADF6FB7-4BAB-429C-B9F9-231397B1379C}"/>
              </a:ext>
            </a:extLst>
          </p:cNvPr>
          <p:cNvSpPr>
            <a:spLocks noGrp="1" noChangeArrowheads="1"/>
          </p:cNvSpPr>
          <p:nvPr>
            <p:ph sz="quarter" idx="2"/>
          </p:nvPr>
        </p:nvSpPr>
        <p:spPr>
          <a:xfrm>
            <a:off x="4648200" y="1600200"/>
            <a:ext cx="4038600" cy="676275"/>
          </a:xfrm>
        </p:spPr>
        <p:txBody>
          <a:bodyPr/>
          <a:lstStyle/>
          <a:p>
            <a:pPr marL="274320" indent="-256032" algn="ctr" fontAlgn="auto">
              <a:spcAft>
                <a:spcPts val="0"/>
              </a:spcAft>
              <a:buFont typeface="Wingdings" panose="05000000000000000000" pitchFamily="2" charset="2"/>
              <a:buNone/>
              <a:defRPr/>
            </a:pPr>
            <a:r>
              <a:rPr lang="ru-RU" sz="2400" dirty="0"/>
              <a:t>   Цирк </a:t>
            </a:r>
          </a:p>
        </p:txBody>
      </p:sp>
      <p:sp>
        <p:nvSpPr>
          <p:cNvPr id="216071" name="Rectangle 7">
            <a:extLst>
              <a:ext uri="{FF2B5EF4-FFF2-40B4-BE49-F238E27FC236}">
                <a16:creationId xmlns:a16="http://schemas.microsoft.com/office/drawing/2014/main" id="{269D440C-DE29-49B4-B02A-DB895E729323}"/>
              </a:ext>
            </a:extLst>
          </p:cNvPr>
          <p:cNvSpPr>
            <a:spLocks noGrp="1" noChangeArrowheads="1"/>
          </p:cNvSpPr>
          <p:nvPr>
            <p:ph sz="quarter" idx="3"/>
          </p:nvPr>
        </p:nvSpPr>
        <p:spPr>
          <a:xfrm>
            <a:off x="457200" y="3943350"/>
            <a:ext cx="4038600" cy="1162050"/>
          </a:xfrm>
        </p:spPr>
        <p:txBody>
          <a:bodyPr/>
          <a:lstStyle/>
          <a:p>
            <a:pPr marL="274320" indent="-256032" fontAlgn="auto">
              <a:spcAft>
                <a:spcPts val="0"/>
              </a:spcAft>
              <a:buFont typeface="Wingdings" panose="05000000000000000000" pitchFamily="2" charset="2"/>
              <a:buNone/>
              <a:defRPr/>
            </a:pPr>
            <a:r>
              <a:rPr lang="ru-RU" sz="2400" dirty="0"/>
              <a:t>         </a:t>
            </a:r>
            <a:r>
              <a:rPr lang="ru-RU" sz="2000" dirty="0"/>
              <a:t>Казан </a:t>
            </a:r>
            <a:r>
              <a:rPr lang="tt-RU" sz="2000" dirty="0"/>
              <a:t>дәүләт </a:t>
            </a:r>
            <a:r>
              <a:rPr lang="ru-RU" sz="2000" dirty="0" err="1"/>
              <a:t>курчак</a:t>
            </a:r>
            <a:r>
              <a:rPr lang="ru-RU" sz="2000" dirty="0"/>
              <a:t>                                                                            </a:t>
            </a:r>
          </a:p>
          <a:p>
            <a:pPr marL="274320" indent="-256032" fontAlgn="auto">
              <a:spcAft>
                <a:spcPts val="0"/>
              </a:spcAft>
              <a:buFont typeface="Wingdings" panose="05000000000000000000" pitchFamily="2" charset="2"/>
              <a:buNone/>
              <a:defRPr/>
            </a:pPr>
            <a:r>
              <a:rPr lang="ru-RU" sz="2000" dirty="0"/>
              <a:t>                  театры</a:t>
            </a:r>
          </a:p>
        </p:txBody>
      </p:sp>
      <p:sp>
        <p:nvSpPr>
          <p:cNvPr id="216072" name="Rectangle 8">
            <a:extLst>
              <a:ext uri="{FF2B5EF4-FFF2-40B4-BE49-F238E27FC236}">
                <a16:creationId xmlns:a16="http://schemas.microsoft.com/office/drawing/2014/main" id="{CAFCD1D6-3539-43C9-BF8A-C287A82B2BF6}"/>
              </a:ext>
            </a:extLst>
          </p:cNvPr>
          <p:cNvSpPr>
            <a:spLocks noGrp="1" noChangeArrowheads="1"/>
          </p:cNvSpPr>
          <p:nvPr>
            <p:ph sz="quarter" idx="4"/>
          </p:nvPr>
        </p:nvSpPr>
        <p:spPr>
          <a:xfrm>
            <a:off x="4648200" y="3943350"/>
            <a:ext cx="4038600" cy="1162050"/>
          </a:xfrm>
        </p:spPr>
        <p:txBody>
          <a:bodyPr/>
          <a:lstStyle/>
          <a:p>
            <a:pPr marL="274320" indent="-256032" fontAlgn="auto">
              <a:spcAft>
                <a:spcPts val="0"/>
              </a:spcAft>
              <a:buFont typeface="Wingdings" panose="05000000000000000000" pitchFamily="2" charset="2"/>
              <a:buNone/>
              <a:defRPr/>
            </a:pPr>
            <a:r>
              <a:rPr lang="tt-RU" sz="2000" dirty="0"/>
              <a:t>Яш</a:t>
            </a:r>
            <a:r>
              <a:rPr lang="ru-RU" sz="2000" dirty="0"/>
              <a:t>ь </a:t>
            </a:r>
            <a:r>
              <a:rPr lang="ru-RU" sz="2000" dirty="0" err="1"/>
              <a:t>тамашачылар</a:t>
            </a:r>
            <a:r>
              <a:rPr lang="ru-RU" sz="2000" dirty="0"/>
              <a:t> театры</a:t>
            </a:r>
          </a:p>
        </p:txBody>
      </p:sp>
      <p:pic>
        <p:nvPicPr>
          <p:cNvPr id="12295" name="Picture 10" descr="i?id=17369388-34-72&amp;n=21">
            <a:extLst>
              <a:ext uri="{FF2B5EF4-FFF2-40B4-BE49-F238E27FC236}">
                <a16:creationId xmlns:a16="http://schemas.microsoft.com/office/drawing/2014/main" id="{E263907F-7F26-4DEB-97A4-C2E7BE490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362200"/>
            <a:ext cx="28400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i?id=308770378-29-72&amp;n=21">
            <a:extLst>
              <a:ext uri="{FF2B5EF4-FFF2-40B4-BE49-F238E27FC236}">
                <a16:creationId xmlns:a16="http://schemas.microsoft.com/office/drawing/2014/main" id="{6193E11A-88AC-47DE-A2EF-D82083AF3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2389188"/>
            <a:ext cx="3024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i?id=517014350-55-72&amp;n=21">
            <a:extLst>
              <a:ext uri="{FF2B5EF4-FFF2-40B4-BE49-F238E27FC236}">
                <a16:creationId xmlns:a16="http://schemas.microsoft.com/office/drawing/2014/main" id="{8645F321-595F-4BFA-8D03-C46EC0E877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5105400"/>
            <a:ext cx="28400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6" descr="i?id=525775429-29-72&amp;n=21">
            <a:extLst>
              <a:ext uri="{FF2B5EF4-FFF2-40B4-BE49-F238E27FC236}">
                <a16:creationId xmlns:a16="http://schemas.microsoft.com/office/drawing/2014/main" id="{6FCEF3CC-B10E-41FB-8A2B-4B5F7B0346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029200"/>
            <a:ext cx="302418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advTm="8929"/>
    </mc:Choice>
    <mc:Fallback>
      <p:transition advTm="892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9CA9B3C-1995-49AA-9625-CDDD9B8B6971}"/>
              </a:ext>
            </a:extLst>
          </p:cNvPr>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DAF624D7-56A9-40C3-8A81-32FF0F45D2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7" y="0"/>
            <a:ext cx="9139773" cy="6858000"/>
          </a:xfrm>
        </p:spPr>
      </p:pic>
    </p:spTree>
    <p:extLst>
      <p:ext uri="{BB962C8B-B14F-4D97-AF65-F5344CB8AC3E}">
        <p14:creationId xmlns:p14="http://schemas.microsoft.com/office/powerpoint/2010/main" val="1116790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0FF128-ED67-40C5-9411-805022DF2B95}"/>
              </a:ext>
            </a:extLst>
          </p:cNvPr>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2BD93CA8-F7AA-4F00-A019-13677447A4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066"/>
            <a:ext cx="9144000" cy="6843934"/>
          </a:xfrm>
        </p:spPr>
      </p:pic>
    </p:spTree>
    <p:extLst>
      <p:ext uri="{BB962C8B-B14F-4D97-AF65-F5344CB8AC3E}">
        <p14:creationId xmlns:p14="http://schemas.microsoft.com/office/powerpoint/2010/main" val="1390655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141A0-C310-4013-97DE-0EB8D810A60D}"/>
              </a:ext>
            </a:extLst>
          </p:cNvPr>
          <p:cNvSpPr>
            <a:spLocks noGrp="1"/>
          </p:cNvSpPr>
          <p:nvPr>
            <p:ph type="title"/>
          </p:nvPr>
        </p:nvSpPr>
        <p:spPr/>
        <p:txBody>
          <a:bodyPr/>
          <a:lstStyle/>
          <a:p>
            <a:endParaRPr lang="ru-RU"/>
          </a:p>
        </p:txBody>
      </p:sp>
      <p:pic>
        <p:nvPicPr>
          <p:cNvPr id="5" name="Объект 4" descr="Изображение выглядит как снимок экрана&#10;&#10;Автоматически созданное описание">
            <a:extLst>
              <a:ext uri="{FF2B5EF4-FFF2-40B4-BE49-F238E27FC236}">
                <a16:creationId xmlns:a16="http://schemas.microsoft.com/office/drawing/2014/main" id="{82894D7C-6F36-42E9-A8D2-06B9DD954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023641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A2BB53-8815-4385-A08F-3A0DAABA7A51}"/>
              </a:ext>
            </a:extLst>
          </p:cNvPr>
          <p:cNvSpPr>
            <a:spLocks noGrp="1"/>
          </p:cNvSpPr>
          <p:nvPr>
            <p:ph type="title"/>
          </p:nvPr>
        </p:nvSpPr>
        <p:spPr>
          <a:xfrm>
            <a:off x="628650" y="1131094"/>
            <a:ext cx="7886700" cy="994172"/>
          </a:xfrm>
        </p:spPr>
        <p:txBody>
          <a:bodyPr>
            <a:normAutofit/>
          </a:bodyPr>
          <a:lstStyle/>
          <a:p>
            <a:r>
              <a:rPr lang="tt-RU"/>
              <a:t>Өй эше</a:t>
            </a:r>
            <a:endParaRPr lang="ru-RU"/>
          </a:p>
        </p:txBody>
      </p:sp>
      <p:graphicFrame>
        <p:nvGraphicFramePr>
          <p:cNvPr id="5" name="Объект 2">
            <a:extLst>
              <a:ext uri="{FF2B5EF4-FFF2-40B4-BE49-F238E27FC236}">
                <a16:creationId xmlns:a16="http://schemas.microsoft.com/office/drawing/2014/main" id="{A09675D0-515E-4349-8B77-24106B0D431E}"/>
              </a:ext>
            </a:extLst>
          </p:cNvPr>
          <p:cNvGraphicFramePr>
            <a:graphicFrameLocks noGrp="1"/>
          </p:cNvGraphicFramePr>
          <p:nvPr>
            <p:ph idx="1"/>
            <p:extLst>
              <p:ext uri="{D42A27DB-BD31-4B8C-83A1-F6EECF244321}">
                <p14:modId xmlns:p14="http://schemas.microsoft.com/office/powerpoint/2010/main" val="3646984837"/>
              </p:ext>
            </p:extLst>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947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a:extLst>
              <a:ext uri="{FF2B5EF4-FFF2-40B4-BE49-F238E27FC236}">
                <a16:creationId xmlns:a16="http://schemas.microsoft.com/office/drawing/2014/main" id="{2BD23DB6-251D-40CD-8E8A-A1BA8B904A45}"/>
              </a:ext>
            </a:extLst>
          </p:cNvPr>
          <p:cNvSpPr>
            <a:spLocks noGrp="1"/>
          </p:cNvSpPr>
          <p:nvPr>
            <p:ph idx="1"/>
          </p:nvPr>
        </p:nvSpPr>
        <p:spPr>
          <a:xfrm>
            <a:off x="755650" y="188913"/>
            <a:ext cx="7473950" cy="2663825"/>
          </a:xfrm>
        </p:spPr>
        <p:txBody>
          <a:bodyPr/>
          <a:lstStyle/>
          <a:p>
            <a:pPr marL="18288" indent="0" fontAlgn="auto">
              <a:spcAft>
                <a:spcPts val="0"/>
              </a:spcAft>
              <a:buFont typeface="Wingdings" panose="05000000000000000000" pitchFamily="2" charset="2"/>
              <a:buNone/>
              <a:defRPr/>
            </a:pPr>
            <a:r>
              <a:rPr lang="ru-RU" sz="4800" dirty="0" err="1">
                <a:latin typeface="Times New Roman" panose="02020603050405020304" pitchFamily="18" charset="0"/>
                <a:cs typeface="Times New Roman" panose="02020603050405020304" pitchFamily="18" charset="0"/>
              </a:rPr>
              <a:t>Казанның</a:t>
            </a:r>
            <a:r>
              <a:rPr lang="ru-RU" sz="4800" dirty="0">
                <a:latin typeface="Times New Roman" panose="02020603050405020304" pitchFamily="18" charset="0"/>
                <a:cs typeface="Times New Roman" panose="02020603050405020304" pitchFamily="18" charset="0"/>
              </a:rPr>
              <a:t>                              </a:t>
            </a:r>
            <a:br>
              <a:rPr lang="ru-RU" sz="4800" dirty="0">
                <a:latin typeface="Times New Roman" panose="02020603050405020304" pitchFamily="18" charset="0"/>
                <a:cs typeface="Times New Roman" panose="02020603050405020304" pitchFamily="18" charset="0"/>
              </a:rPr>
            </a:br>
            <a:r>
              <a:rPr lang="ru-RU" sz="4800" dirty="0" err="1">
                <a:latin typeface="Times New Roman" panose="02020603050405020304" pitchFamily="18" charset="0"/>
                <a:cs typeface="Times New Roman" panose="02020603050405020304" pitchFamily="18" charset="0"/>
              </a:rPr>
              <a:t>истәлекле</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урыннары</a:t>
            </a:r>
            <a:r>
              <a:rPr lang="ru-RU" sz="4800" dirty="0">
                <a:latin typeface="Times New Roman" panose="02020603050405020304" pitchFamily="18" charset="0"/>
                <a:cs typeface="Times New Roman" panose="02020603050405020304" pitchFamily="18" charset="0"/>
              </a:rPr>
              <a:t>:</a:t>
            </a:r>
          </a:p>
          <a:p>
            <a:pPr marL="18288" indent="0" fontAlgn="auto">
              <a:spcAft>
                <a:spcPts val="0"/>
              </a:spcAft>
              <a:buFont typeface="Wingdings" panose="05000000000000000000" pitchFamily="2" charset="2"/>
              <a:buNone/>
              <a:defRPr/>
            </a:pPr>
            <a:r>
              <a:rPr lang="ru-RU" sz="2800" b="1" dirty="0">
                <a:solidFill>
                  <a:srgbClr val="FFFF00"/>
                </a:solidFill>
                <a:latin typeface="Times New Roman" panose="02020603050405020304" pitchFamily="18" charset="0"/>
                <a:cs typeface="Times New Roman" panose="02020603050405020304" pitchFamily="18" charset="0"/>
              </a:rPr>
              <a:t>Казан </a:t>
            </a:r>
            <a:r>
              <a:rPr lang="ru-RU" sz="2800" b="1" dirty="0" err="1">
                <a:solidFill>
                  <a:srgbClr val="FFFF00"/>
                </a:solidFill>
                <a:latin typeface="Times New Roman" panose="02020603050405020304" pitchFamily="18" charset="0"/>
                <a:cs typeface="Times New Roman" panose="02020603050405020304" pitchFamily="18" charset="0"/>
              </a:rPr>
              <a:t>шәһәренең</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иң</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биек</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иң</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текә</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елга</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ярында</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ак</a:t>
            </a:r>
            <a:r>
              <a:rPr lang="ru-RU" sz="2800" b="1" dirty="0">
                <a:solidFill>
                  <a:srgbClr val="FFFF00"/>
                </a:solidFill>
                <a:latin typeface="Times New Roman" panose="02020603050405020304" pitchFamily="18" charset="0"/>
                <a:cs typeface="Times New Roman" panose="02020603050405020304" pitchFamily="18" charset="0"/>
              </a:rPr>
              <a:t> Кремль </a:t>
            </a:r>
            <a:r>
              <a:rPr lang="ru-RU" sz="2800" b="1" dirty="0" err="1">
                <a:solidFill>
                  <a:srgbClr val="FFFF00"/>
                </a:solidFill>
                <a:latin typeface="Times New Roman" panose="02020603050405020304" pitchFamily="18" charset="0"/>
                <a:cs typeface="Times New Roman" panose="02020603050405020304" pitchFamily="18" charset="0"/>
              </a:rPr>
              <a:t>диварлары</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урын</a:t>
            </a:r>
            <a:r>
              <a:rPr lang="ru-RU" sz="2800" b="1" dirty="0">
                <a:solidFill>
                  <a:srgbClr val="FFFF00"/>
                </a:solidFill>
                <a:latin typeface="Times New Roman" panose="02020603050405020304" pitchFamily="18" charset="0"/>
                <a:cs typeface="Times New Roman" panose="02020603050405020304" pitchFamily="18" charset="0"/>
              </a:rPr>
              <a:t> </a:t>
            </a:r>
            <a:r>
              <a:rPr lang="ru-RU" sz="2800" b="1" dirty="0" err="1">
                <a:solidFill>
                  <a:srgbClr val="FFFF00"/>
                </a:solidFill>
                <a:latin typeface="Times New Roman" panose="02020603050405020304" pitchFamily="18" charset="0"/>
                <a:cs typeface="Times New Roman" panose="02020603050405020304" pitchFamily="18" charset="0"/>
              </a:rPr>
              <a:t>алган</a:t>
            </a:r>
            <a:r>
              <a:rPr lang="ru-RU" sz="2800" b="1" dirty="0">
                <a:solidFill>
                  <a:srgbClr val="FFFF00"/>
                </a:solidFill>
                <a:latin typeface="Times New Roman" panose="02020603050405020304" pitchFamily="18" charset="0"/>
                <a:cs typeface="Times New Roman" panose="02020603050405020304" pitchFamily="18" charset="0"/>
              </a:rPr>
              <a:t>.</a:t>
            </a:r>
            <a:r>
              <a:rPr lang="ru-RU" sz="2800" dirty="0">
                <a:solidFill>
                  <a:srgbClr val="FFFF00"/>
                </a:solidFill>
                <a:latin typeface="Times New Roman" panose="02020603050405020304" pitchFamily="18" charset="0"/>
                <a:cs typeface="Times New Roman" panose="02020603050405020304" pitchFamily="18" charset="0"/>
              </a:rPr>
              <a:t> </a:t>
            </a:r>
          </a:p>
          <a:p>
            <a:pPr marL="274320" indent="-256032" fontAlgn="auto">
              <a:spcAft>
                <a:spcPts val="0"/>
              </a:spcAft>
              <a:defRPr/>
            </a:pPr>
            <a:endParaRPr lang="ru-RU" dirty="0">
              <a:solidFill>
                <a:srgbClr val="FFFF00"/>
              </a:solidFill>
            </a:endParaRPr>
          </a:p>
        </p:txBody>
      </p:sp>
      <p:pic>
        <p:nvPicPr>
          <p:cNvPr id="1026" name="Picture 2">
            <a:extLst>
              <a:ext uri="{FF2B5EF4-FFF2-40B4-BE49-F238E27FC236}">
                <a16:creationId xmlns:a16="http://schemas.microsoft.com/office/drawing/2014/main" id="{7E91BD09-D3D4-47CE-86CB-2560FF19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636838"/>
            <a:ext cx="6985000" cy="374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Изображение 139.jpg">
            <a:extLst>
              <a:ext uri="{FF2B5EF4-FFF2-40B4-BE49-F238E27FC236}">
                <a16:creationId xmlns:a16="http://schemas.microsoft.com/office/drawing/2014/main" id="{81BD7F34-FE5A-47DF-8E4E-34A0929A92B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188" y="685800"/>
            <a:ext cx="7921625" cy="4903788"/>
          </a:xfr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5A0481B3-5E15-42A8-AC0D-6E460EB481A2}"/>
              </a:ext>
            </a:extLst>
          </p:cNvPr>
          <p:cNvSpPr>
            <a:spLocks noGrp="1"/>
          </p:cNvSpPr>
          <p:nvPr>
            <p:ph type="title"/>
          </p:nvPr>
        </p:nvSpPr>
        <p:spPr>
          <a:xfrm>
            <a:off x="777875" y="5373688"/>
            <a:ext cx="7543800" cy="935037"/>
          </a:xfrm>
        </p:spPr>
        <p:txBody>
          <a:bodyPr/>
          <a:lstStyle/>
          <a:p>
            <a:pPr fontAlgn="auto">
              <a:spcAft>
                <a:spcPts val="0"/>
              </a:spcAft>
              <a:defRPr/>
            </a:pPr>
            <a:r>
              <a:rPr lang="tt-RU" dirty="0"/>
              <a:t>        Спас манарасы </a:t>
            </a:r>
            <a:endParaRPr lang="ru-RU"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5924"/>
    </mc:Choice>
    <mc:Fallback>
      <p:transition advTm="59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D2E4B9-8BF5-46E6-A711-8D9CE869F80B}"/>
              </a:ext>
            </a:extLst>
          </p:cNvPr>
          <p:cNvSpPr>
            <a:spLocks noGrp="1"/>
          </p:cNvSpPr>
          <p:nvPr>
            <p:ph type="title"/>
          </p:nvPr>
        </p:nvSpPr>
        <p:spPr>
          <a:xfrm>
            <a:off x="457200" y="476250"/>
            <a:ext cx="8578850" cy="5761062"/>
          </a:xfrm>
        </p:spPr>
        <p:txBody>
          <a:bodyPr>
            <a:normAutofit fontScale="90000"/>
          </a:bodyPr>
          <a:lstStyle/>
          <a:p>
            <a:pPr fontAlgn="auto">
              <a:spcAft>
                <a:spcPts val="0"/>
              </a:spcAft>
              <a:defRPr/>
            </a:pPr>
            <a:br>
              <a:rPr lang="tt-RU" dirty="0">
                <a:solidFill>
                  <a:srgbClr val="FF0000"/>
                </a:solidFill>
              </a:rPr>
            </a:br>
            <a:r>
              <a:rPr lang="tt-RU" sz="4800" dirty="0">
                <a:solidFill>
                  <a:srgbClr val="FF0000"/>
                </a:solidFill>
                <a:latin typeface="Times New Roman" panose="02020603050405020304" pitchFamily="18" charset="0"/>
                <a:cs typeface="Times New Roman" panose="02020603050405020304" pitchFamily="18" charset="0"/>
              </a:rPr>
              <a:t>Кремльнең төп биналарыннан берсе – Спас манарасы .</a:t>
            </a:r>
            <a:r>
              <a:rPr lang="ru-RU" sz="4800" dirty="0">
                <a:solidFill>
                  <a:srgbClr val="FF0000"/>
                </a:solidFill>
                <a:latin typeface="Times New Roman" panose="02020603050405020304" pitchFamily="18" charset="0"/>
                <a:cs typeface="Times New Roman" panose="02020603050405020304" pitchFamily="18" charset="0"/>
              </a:rPr>
              <a:t>Ул </a:t>
            </a:r>
            <a:r>
              <a:rPr lang="ru-RU" sz="4800" dirty="0" err="1">
                <a:solidFill>
                  <a:srgbClr val="FF0000"/>
                </a:solidFill>
                <a:latin typeface="Times New Roman" panose="02020603050405020304" pitchFamily="18" charset="0"/>
                <a:cs typeface="Times New Roman" panose="02020603050405020304" pitchFamily="18" charset="0"/>
              </a:rPr>
              <a:t>ак</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таштан</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эшләнгән</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турыпочмаклы</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ике</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яруслы</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Әлег</a:t>
            </a:r>
            <a:r>
              <a:rPr lang="ru-RU" sz="4800" dirty="0">
                <a:solidFill>
                  <a:srgbClr val="FF0000"/>
                </a:solidFill>
                <a:latin typeface="Times New Roman" panose="02020603050405020304" pitchFamily="18" charset="0"/>
                <a:cs typeface="Times New Roman" panose="02020603050405020304" pitchFamily="18" charset="0"/>
              </a:rPr>
              <a:t> </a:t>
            </a:r>
            <a:r>
              <a:rPr lang="ru-RU" sz="4800" dirty="0" err="1">
                <a:solidFill>
                  <a:srgbClr val="FF0000"/>
                </a:solidFill>
                <a:latin typeface="Times New Roman" panose="02020603050405020304" pitchFamily="18" charset="0"/>
                <a:cs typeface="Times New Roman" panose="02020603050405020304" pitchFamily="18" charset="0"/>
              </a:rPr>
              <a:t>манара</a:t>
            </a:r>
            <a:r>
              <a:rPr lang="ru-RU" sz="4800" dirty="0">
                <a:solidFill>
                  <a:srgbClr val="FF0000"/>
                </a:solidFill>
                <a:latin typeface="Times New Roman" panose="02020603050405020304" pitchFamily="18" charset="0"/>
                <a:cs typeface="Times New Roman" panose="02020603050405020304" pitchFamily="18" charset="0"/>
              </a:rPr>
              <a:t> </a:t>
            </a:r>
            <a:r>
              <a:rPr lang="en-US" sz="4800" dirty="0">
                <a:solidFill>
                  <a:srgbClr val="FF0000"/>
                </a:solidFill>
                <a:latin typeface="Times New Roman" panose="02020603050405020304" pitchFamily="18" charset="0"/>
                <a:cs typeface="Times New Roman" panose="02020603050405020304" pitchFamily="18" charset="0"/>
              </a:rPr>
              <a:t>XVI </a:t>
            </a:r>
            <a:r>
              <a:rPr lang="tt-RU" sz="4800" dirty="0">
                <a:solidFill>
                  <a:srgbClr val="FF0000"/>
                </a:solidFill>
                <a:latin typeface="Times New Roman" panose="02020603050405020304" pitchFamily="18" charset="0"/>
                <a:cs typeface="Times New Roman" panose="02020603050405020304" pitchFamily="18" charset="0"/>
              </a:rPr>
              <a:t> гасырда салынган. Биеклеге 46.6 метр.</a:t>
            </a:r>
            <a:br>
              <a:rPr lang="tt-RU" dirty="0">
                <a:solidFill>
                  <a:srgbClr val="FF0000"/>
                </a:solidFill>
              </a:rPr>
            </a:br>
            <a:br>
              <a:rPr lang="tt-RU" dirty="0">
                <a:solidFill>
                  <a:srgbClr val="FF0000"/>
                </a:solidFill>
              </a:rPr>
            </a:br>
            <a:endParaRPr lang="ru-RU" sz="6000"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3784"/>
    </mc:Choice>
    <mc:Fallback>
      <p:transition advTm="378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4BC188-5368-49AA-8F90-83A93812A89C}"/>
              </a:ext>
            </a:extLst>
          </p:cNvPr>
          <p:cNvSpPr>
            <a:spLocks noGrp="1"/>
          </p:cNvSpPr>
          <p:nvPr>
            <p:ph type="title"/>
          </p:nvPr>
        </p:nvSpPr>
        <p:spPr>
          <a:xfrm>
            <a:off x="395288" y="260350"/>
            <a:ext cx="8353425" cy="2520950"/>
          </a:xfrm>
        </p:spPr>
        <p:txBody>
          <a:bodyPr/>
          <a:lstStyle/>
          <a:p>
            <a:pPr fontAlgn="auto">
              <a:spcAft>
                <a:spcPts val="0"/>
              </a:spcAft>
              <a:defRPr/>
            </a:pPr>
            <a:r>
              <a:rPr lang="ru-RU" dirty="0"/>
              <a:t>Спас </a:t>
            </a:r>
            <a:r>
              <a:rPr lang="ru-RU" dirty="0" err="1"/>
              <a:t>манарасы</a:t>
            </a:r>
            <a:r>
              <a:rPr lang="ru-RU" dirty="0"/>
              <a:t> </a:t>
            </a:r>
            <a:r>
              <a:rPr lang="ru-RU" dirty="0" err="1"/>
              <a:t>каршында</a:t>
            </a:r>
            <a:r>
              <a:rPr lang="ru-RU" dirty="0"/>
              <a:t> герой -  </a:t>
            </a:r>
            <a:r>
              <a:rPr lang="ru-RU" dirty="0" err="1"/>
              <a:t>шагыйребез</a:t>
            </a:r>
            <a:r>
              <a:rPr lang="ru-RU" dirty="0"/>
              <a:t> Муса </a:t>
            </a:r>
            <a:r>
              <a:rPr lang="ru-RU" dirty="0" err="1"/>
              <a:t>Җәлилгә</a:t>
            </a:r>
            <a:r>
              <a:rPr lang="ru-RU" dirty="0"/>
              <a:t> </a:t>
            </a:r>
            <a:r>
              <a:rPr lang="ru-RU" dirty="0" err="1"/>
              <a:t>һәйкәл</a:t>
            </a:r>
            <a:r>
              <a:rPr lang="ru-RU" dirty="0"/>
              <a:t> </a:t>
            </a:r>
            <a:r>
              <a:rPr lang="ru-RU" dirty="0" err="1"/>
              <a:t>куелган</a:t>
            </a:r>
            <a:r>
              <a:rPr lang="ru-RU" dirty="0"/>
              <a:t>.</a:t>
            </a:r>
          </a:p>
        </p:txBody>
      </p:sp>
      <p:pic>
        <p:nvPicPr>
          <p:cNvPr id="3" name="Picture 6" descr="i?id=223302126-29-72&amp;n=21">
            <a:extLst>
              <a:ext uri="{FF2B5EF4-FFF2-40B4-BE49-F238E27FC236}">
                <a16:creationId xmlns:a16="http://schemas.microsoft.com/office/drawing/2014/main" id="{C4822400-CD50-42CB-806F-02EB8F7D2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2743200"/>
            <a:ext cx="424815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advTm="5099"/>
    </mc:Choice>
    <mc:Fallback>
      <p:transition advTm="50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Объект 3">
            <a:extLst>
              <a:ext uri="{FF2B5EF4-FFF2-40B4-BE49-F238E27FC236}">
                <a16:creationId xmlns:a16="http://schemas.microsoft.com/office/drawing/2014/main" id="{A0ED7011-CA61-43B8-82F2-0BFA06BFF9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70350" y="685800"/>
            <a:ext cx="2222500" cy="3657600"/>
          </a:xfrm>
        </p:spPr>
      </p:pic>
      <p:sp>
        <p:nvSpPr>
          <p:cNvPr id="3" name="Заголовок 2">
            <a:extLst>
              <a:ext uri="{FF2B5EF4-FFF2-40B4-BE49-F238E27FC236}">
                <a16:creationId xmlns:a16="http://schemas.microsoft.com/office/drawing/2014/main" id="{692D1643-CE6C-4899-B79A-A1E6116EBA37}"/>
              </a:ext>
            </a:extLst>
          </p:cNvPr>
          <p:cNvSpPr>
            <a:spLocks noGrp="1"/>
          </p:cNvSpPr>
          <p:nvPr>
            <p:ph type="title"/>
          </p:nvPr>
        </p:nvSpPr>
        <p:spPr>
          <a:xfrm>
            <a:off x="777875" y="4876800"/>
            <a:ext cx="7543800" cy="1792288"/>
          </a:xfrm>
        </p:spPr>
        <p:txBody>
          <a:bodyPr/>
          <a:lstStyle/>
          <a:p>
            <a:pPr fontAlgn="auto">
              <a:spcAft>
                <a:spcPts val="0"/>
              </a:spcAft>
              <a:defRPr/>
            </a:pPr>
            <a:r>
              <a:rPr lang="tt-RU" dirty="0"/>
              <a:t>     Сөембикә ханбикә </a:t>
            </a:r>
            <a:endParaRPr lang="ru-RU" dirty="0"/>
          </a:p>
        </p:txBody>
      </p:sp>
      <p:pic>
        <p:nvPicPr>
          <p:cNvPr id="5" name="Объект 3">
            <a:extLst>
              <a:ext uri="{FF2B5EF4-FFF2-40B4-BE49-F238E27FC236}">
                <a16:creationId xmlns:a16="http://schemas.microsoft.com/office/drawing/2014/main" id="{212AFFA0-890E-4CFD-9844-15EA343E2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15888"/>
            <a:ext cx="6192838"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49409E96-4CF9-49F0-8254-331AE0A2CE6C}"/>
              </a:ext>
            </a:extLst>
          </p:cNvPr>
          <p:cNvSpPr>
            <a:spLocks noGrp="1"/>
          </p:cNvSpPr>
          <p:nvPr>
            <p:ph type="body" idx="1"/>
          </p:nvPr>
        </p:nvSpPr>
        <p:spPr>
          <a:xfrm flipV="1">
            <a:off x="827088" y="6669088"/>
            <a:ext cx="7478712" cy="720725"/>
          </a:xfrm>
        </p:spPr>
        <p:txBody>
          <a:bodyPr>
            <a:noAutofit/>
          </a:bodyPr>
          <a:lstStyle/>
          <a:p>
            <a:pPr fontAlgn="auto">
              <a:spcAft>
                <a:spcPts val="0"/>
              </a:spcAft>
              <a:defRPr/>
            </a:pPr>
            <a:r>
              <a:rPr lang="tt-RU" sz="5400" dirty="0">
                <a:latin typeface="Times New Roman" panose="02020603050405020304" pitchFamily="18" charset="0"/>
                <a:cs typeface="Times New Roman" panose="02020603050405020304" pitchFamily="18" charset="0"/>
              </a:rPr>
              <a:t>  </a:t>
            </a:r>
          </a:p>
        </p:txBody>
      </p:sp>
      <p:sp>
        <p:nvSpPr>
          <p:cNvPr id="3" name="Заголовок 2">
            <a:extLst>
              <a:ext uri="{FF2B5EF4-FFF2-40B4-BE49-F238E27FC236}">
                <a16:creationId xmlns:a16="http://schemas.microsoft.com/office/drawing/2014/main" id="{D4DFC8F9-5C6C-42DF-8492-FAB1CFA38B0D}"/>
              </a:ext>
            </a:extLst>
          </p:cNvPr>
          <p:cNvSpPr>
            <a:spLocks noGrp="1"/>
          </p:cNvSpPr>
          <p:nvPr>
            <p:ph type="title"/>
          </p:nvPr>
        </p:nvSpPr>
        <p:spPr>
          <a:xfrm>
            <a:off x="5219700" y="3068638"/>
            <a:ext cx="3600450" cy="3600450"/>
          </a:xfrm>
        </p:spPr>
        <p:txBody>
          <a:bodyPr/>
          <a:lstStyle/>
          <a:p>
            <a:pPr fontAlgn="auto">
              <a:spcAft>
                <a:spcPts val="0"/>
              </a:spcAft>
              <a:defRPr/>
            </a:pPr>
            <a:r>
              <a:rPr lang="ru-RU" sz="3200" err="1">
                <a:latin typeface="Times New Roman" panose="02020603050405020304" pitchFamily="18" charset="0"/>
                <a:cs typeface="Times New Roman" panose="02020603050405020304" pitchFamily="18" charset="0"/>
              </a:rPr>
              <a:t>Республикабыз</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башкаласы</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Казанны</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һич</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тә</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Сөембикә</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манарасыннан</a:t>
            </a:r>
            <a:r>
              <a:rPr lang="ru-RU" sz="3200">
                <a:latin typeface="Times New Roman" panose="02020603050405020304" pitchFamily="18" charset="0"/>
                <a:cs typeface="Times New Roman" panose="02020603050405020304" pitchFamily="18" charset="0"/>
              </a:rPr>
              <a:t> башка </a:t>
            </a:r>
            <a:r>
              <a:rPr lang="ru-RU" sz="3200" err="1">
                <a:latin typeface="Times New Roman" panose="02020603050405020304" pitchFamily="18" charset="0"/>
                <a:cs typeface="Times New Roman" panose="02020603050405020304" pitchFamily="18" charset="0"/>
              </a:rPr>
              <a:t>күз</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алдына</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китереп</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булмый.Тирә</a:t>
            </a:r>
            <a:r>
              <a:rPr lang="ru-RU" sz="3200">
                <a:latin typeface="Times New Roman" panose="02020603050405020304" pitchFamily="18" charset="0"/>
                <a:cs typeface="Times New Roman" panose="02020603050405020304" pitchFamily="18" charset="0"/>
              </a:rPr>
              <a:t> - </a:t>
            </a:r>
            <a:r>
              <a:rPr lang="ru-RU" sz="3200" err="1">
                <a:latin typeface="Times New Roman" panose="02020603050405020304" pitchFamily="18" charset="0"/>
                <a:cs typeface="Times New Roman" panose="02020603050405020304" pitchFamily="18" charset="0"/>
              </a:rPr>
              <a:t>якка</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нур</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бөркеп</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торучы</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бу</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манара</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Казанның</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йөзек</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кашы</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һәм</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гүзәл</a:t>
            </a:r>
            <a:r>
              <a:rPr lang="ru-RU" sz="3200">
                <a:latin typeface="Times New Roman" panose="02020603050405020304" pitchFamily="18" charset="0"/>
                <a:cs typeface="Times New Roman" panose="02020603050405020304" pitchFamily="18" charset="0"/>
              </a:rPr>
              <a:t> </a:t>
            </a:r>
            <a:r>
              <a:rPr lang="ru-RU" sz="3200" err="1">
                <a:latin typeface="Times New Roman" panose="02020603050405020304" pitchFamily="18" charset="0"/>
                <a:cs typeface="Times New Roman" panose="02020603050405020304" pitchFamily="18" charset="0"/>
              </a:rPr>
              <a:t>тарихи</a:t>
            </a:r>
            <a:r>
              <a:rPr lang="ru-RU" sz="3200">
                <a:latin typeface="Times New Roman" panose="02020603050405020304" pitchFamily="18" charset="0"/>
                <a:cs typeface="Times New Roman" panose="02020603050405020304" pitchFamily="18" charset="0"/>
              </a:rPr>
              <a:t> символы.</a:t>
            </a:r>
          </a:p>
        </p:txBody>
      </p:sp>
      <p:pic>
        <p:nvPicPr>
          <p:cNvPr id="7170" name="Picture 2" descr="C:\Users\user\Downloads\1111.jpg">
            <a:extLst>
              <a:ext uri="{FF2B5EF4-FFF2-40B4-BE49-F238E27FC236}">
                <a16:creationId xmlns:a16="http://schemas.microsoft.com/office/drawing/2014/main" id="{A4564E70-AD19-4407-AC07-D31BCDDF4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33375"/>
            <a:ext cx="4897437"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p14:dur="0" advTm="6920"/>
    </mc:Choice>
    <mc:Fallback>
      <p:transition advTm="69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a:extLst>
              <a:ext uri="{FF2B5EF4-FFF2-40B4-BE49-F238E27FC236}">
                <a16:creationId xmlns:a16="http://schemas.microsoft.com/office/drawing/2014/main" id="{CDE70ED4-2B48-410D-B3EB-164F62E3AE70}"/>
              </a:ext>
            </a:extLst>
          </p:cNvPr>
          <p:cNvSpPr>
            <a:spLocks noGrp="1"/>
          </p:cNvSpPr>
          <p:nvPr>
            <p:ph type="body" idx="1"/>
          </p:nvPr>
        </p:nvSpPr>
        <p:spPr>
          <a:xfrm>
            <a:off x="539750" y="765175"/>
            <a:ext cx="8064500" cy="5256213"/>
          </a:xfrm>
        </p:spPr>
        <p:txBody>
          <a:bodyPr>
            <a:noAutofit/>
          </a:bodyPr>
          <a:lstStyle/>
          <a:p>
            <a:pPr algn="just" fontAlgn="auto">
              <a:spcAft>
                <a:spcPts val="0"/>
              </a:spcAft>
              <a:defRPr/>
            </a:pPr>
            <a:r>
              <a:rPr lang="tt-RU" sz="3600" dirty="0">
                <a:solidFill>
                  <a:srgbClr val="FFFF00"/>
                </a:solidFill>
                <a:latin typeface="Times New Roman" panose="02020603050405020304" pitchFamily="18" charset="0"/>
                <a:cs typeface="Times New Roman" panose="02020603050405020304" pitchFamily="18" charset="0"/>
              </a:rPr>
              <a:t>Сөембикә  манарасы  -  татар халкының монументаль һәйкәле .  1549 нчы елның мартында Сөембикәнең ире Казан ханы Сафагәрәй  үлә. Сөембикә ихтыяры белән тиз арада бу манара Сафагәрәй кабере өстендә төзелә. Ул кызыл кирпечтән салынган. 1552 елда Казан алынганнан соң Сафагәрәй кабере аннан  күчерелә . Шунан соң мавзолей күзәтү манарасы итеп файдаланыла.</a:t>
            </a:r>
            <a:endParaRPr lang="ru-RU" sz="3600" dirty="0">
              <a:solidFill>
                <a:srgbClr val="FFFF0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8301"/>
    </mc:Choice>
    <mc:Fallback>
      <p:transition advTm="83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a:extLst>
              <a:ext uri="{FF2B5EF4-FFF2-40B4-BE49-F238E27FC236}">
                <a16:creationId xmlns:a16="http://schemas.microsoft.com/office/drawing/2014/main" id="{AF059267-B63F-4494-BF34-529480FB5F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313" y="188913"/>
            <a:ext cx="8135937" cy="5472112"/>
          </a:xfrm>
        </p:spPr>
      </p:pic>
      <p:sp>
        <p:nvSpPr>
          <p:cNvPr id="3" name="Заголовок 2">
            <a:extLst>
              <a:ext uri="{FF2B5EF4-FFF2-40B4-BE49-F238E27FC236}">
                <a16:creationId xmlns:a16="http://schemas.microsoft.com/office/drawing/2014/main" id="{7BF81CC7-152D-4486-9A69-38AA07538020}"/>
              </a:ext>
            </a:extLst>
          </p:cNvPr>
          <p:cNvSpPr>
            <a:spLocks noGrp="1"/>
          </p:cNvSpPr>
          <p:nvPr>
            <p:ph type="title"/>
          </p:nvPr>
        </p:nvSpPr>
        <p:spPr>
          <a:xfrm>
            <a:off x="777875" y="5300663"/>
            <a:ext cx="7543800" cy="1152525"/>
          </a:xfrm>
        </p:spPr>
        <p:txBody>
          <a:bodyPr/>
          <a:lstStyle/>
          <a:p>
            <a:pPr fontAlgn="auto">
              <a:spcAft>
                <a:spcPts val="0"/>
              </a:spcAft>
              <a:defRPr/>
            </a:pPr>
            <a:br>
              <a:rPr lang="tt-RU" dirty="0"/>
            </a:br>
            <a:r>
              <a:rPr lang="tt-RU" dirty="0"/>
              <a:t>   Кол Шәриф мәчете </a:t>
            </a:r>
            <a:endParaRPr lang="ru-RU" dirty="0"/>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0" advTm="6620"/>
    </mc:Choice>
    <mc:Fallback>
      <p:transition advTm="662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9"/>
</p:tagLst>
</file>

<file path=ppt/tags/tag10.xml><?xml version="1.0" encoding="utf-8"?>
<p:tagLst xmlns:a="http://schemas.openxmlformats.org/drawingml/2006/main" xmlns:r="http://schemas.openxmlformats.org/officeDocument/2006/relationships" xmlns:p="http://schemas.openxmlformats.org/presentationml/2006/main">
  <p:tag name="TIMING" val="|1.3|1.8|1.5|1.2"/>
</p:tagLst>
</file>

<file path=ppt/tags/tag11.xml><?xml version="1.0" encoding="utf-8"?>
<p:tagLst xmlns:a="http://schemas.openxmlformats.org/drawingml/2006/main" xmlns:r="http://schemas.openxmlformats.org/officeDocument/2006/relationships" xmlns:p="http://schemas.openxmlformats.org/presentationml/2006/main">
  <p:tag name="TIMING" val="|1.9|1.5|1.6|1.1"/>
</p:tagLst>
</file>

<file path=ppt/tags/tag2.xml><?xml version="1.0" encoding="utf-8"?>
<p:tagLst xmlns:a="http://schemas.openxmlformats.org/drawingml/2006/main" xmlns:r="http://schemas.openxmlformats.org/officeDocument/2006/relationships" xmlns:p="http://schemas.openxmlformats.org/presentationml/2006/main">
  <p:tag name="TIMING" val="|1.7"/>
</p:tagLst>
</file>

<file path=ppt/tags/tag3.xml><?xml version="1.0" encoding="utf-8"?>
<p:tagLst xmlns:a="http://schemas.openxmlformats.org/drawingml/2006/main" xmlns:r="http://schemas.openxmlformats.org/officeDocument/2006/relationships" xmlns:p="http://schemas.openxmlformats.org/presentationml/2006/main">
  <p:tag name="TIMING" val="|1.3"/>
</p:tagLst>
</file>

<file path=ppt/tags/tag4.xml><?xml version="1.0" encoding="utf-8"?>
<p:tagLst xmlns:a="http://schemas.openxmlformats.org/drawingml/2006/main" xmlns:r="http://schemas.openxmlformats.org/officeDocument/2006/relationships" xmlns:p="http://schemas.openxmlformats.org/presentationml/2006/main">
  <p:tag name="TIMING" val="|0.9|1.5"/>
</p:tagLst>
</file>

<file path=ppt/tags/tag5.xml><?xml version="1.0" encoding="utf-8"?>
<p:tagLst xmlns:a="http://schemas.openxmlformats.org/drawingml/2006/main" xmlns:r="http://schemas.openxmlformats.org/officeDocument/2006/relationships" xmlns:p="http://schemas.openxmlformats.org/presentationml/2006/main">
  <p:tag name="TIMING" val="|0.7|2.9"/>
</p:tagLst>
</file>

<file path=ppt/tags/tag6.xml><?xml version="1.0" encoding="utf-8"?>
<p:tagLst xmlns:a="http://schemas.openxmlformats.org/drawingml/2006/main" xmlns:r="http://schemas.openxmlformats.org/officeDocument/2006/relationships" xmlns:p="http://schemas.openxmlformats.org/presentationml/2006/main">
  <p:tag name="TIMING" val="|0.6|1.8"/>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0.8|2.4"/>
</p:tagLst>
</file>

<file path=ppt/tags/tag9.xml><?xml version="1.0" encoding="utf-8"?>
<p:tagLst xmlns:a="http://schemas.openxmlformats.org/drawingml/2006/main" xmlns:r="http://schemas.openxmlformats.org/officeDocument/2006/relationships" xmlns:p="http://schemas.openxmlformats.org/presentationml/2006/main">
  <p:tag name="TIMING" val="|0.8|2.5|1.2|1.1|1.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322</Words>
  <Application>Microsoft Office PowerPoint</Application>
  <PresentationFormat>Экран (4:3)</PresentationFormat>
  <Paragraphs>42</Paragraphs>
  <Slides>16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16</vt:i4>
      </vt:variant>
    </vt:vector>
  </HeadingPairs>
  <TitlesOfParts>
    <vt:vector size="24" baseType="lpstr">
      <vt:lpstr>Arial</vt:lpstr>
      <vt:lpstr>Calibri</vt:lpstr>
      <vt:lpstr>Calibri Light</vt:lpstr>
      <vt:lpstr>Palatino Linotype</vt:lpstr>
      <vt:lpstr>Times New Roman</vt:lpstr>
      <vt:lpstr>Wingdings</vt:lpstr>
      <vt:lpstr>Базовая</vt:lpstr>
      <vt:lpstr>Тема Office</vt:lpstr>
      <vt:lpstr>Презентация PowerPoint</vt:lpstr>
      <vt:lpstr>Презентация PowerPoint</vt:lpstr>
      <vt:lpstr>        Спас манарасы </vt:lpstr>
      <vt:lpstr> Кремльнең төп биналарыннан берсе – Спас манарасы .Ул ак таштан эшләнгән, турыпочмаклы, ике яруслы. Әлег манара XVI  гасырда салынган. Биеклеге 46.6 метр.  </vt:lpstr>
      <vt:lpstr>Спас манарасы каршында герой -  шагыйребез Муса Җәлилгә һәйкәл куелган.</vt:lpstr>
      <vt:lpstr>     Сөембикә ханбикә </vt:lpstr>
      <vt:lpstr>Республикабыз башкаласы Казанны һич тә Сөембикә  манарасыннан башка күз алдына китереп булмый.Тирә - якка нур бөркеп торучы бу манара -Казанның йөзек кашы һәм гүзәл тарихи символы.</vt:lpstr>
      <vt:lpstr>Презентация PowerPoint</vt:lpstr>
      <vt:lpstr>    Кол Шәриф мәчете </vt:lpstr>
      <vt:lpstr>      Казан шәһәре Габдулла Тукай, Галимҗан Ибраһимов, Гаяз Исхакый, Муса Җәлил, Салих Сәйдәшев, Бакый Урманче, Лев Толстой, Федор Шаляпин, Максим Горький, Александр Бутлеров һәм башка бик күп дөньяга даннары таралган язучы, галим, композитор, рәссам, көрәшчеләрнең исемнәре белән бәйләнгән. </vt:lpstr>
      <vt:lpstr>Казан үзенең музейлары белән горурлана ала.</vt:lpstr>
      <vt:lpstr>Казанда ял итү урыннары да күп.</vt:lpstr>
      <vt:lpstr>Презентация PowerPoint</vt:lpstr>
      <vt:lpstr>Презентация PowerPoint</vt:lpstr>
      <vt:lpstr>Презентация PowerPoint</vt:lpstr>
      <vt:lpstr>Өй эше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Диляра Бариева</dc:creator>
  <cp:lastModifiedBy>Диляра Бариева</cp:lastModifiedBy>
  <cp:revision>4</cp:revision>
  <dcterms:created xsi:type="dcterms:W3CDTF">2020-05-06T06:30:39Z</dcterms:created>
  <dcterms:modified xsi:type="dcterms:W3CDTF">2020-05-06T07:02:05Z</dcterms:modified>
</cp:coreProperties>
</file>