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300" r:id="rId3"/>
    <p:sldId id="257" r:id="rId4"/>
    <p:sldId id="282" r:id="rId5"/>
    <p:sldId id="283" r:id="rId6"/>
    <p:sldId id="284" r:id="rId7"/>
    <p:sldId id="285" r:id="rId8"/>
    <p:sldId id="293" r:id="rId9"/>
    <p:sldId id="261" r:id="rId10"/>
    <p:sldId id="270" r:id="rId11"/>
    <p:sldId id="271" r:id="rId12"/>
    <p:sldId id="297" r:id="rId13"/>
    <p:sldId id="273" r:id="rId14"/>
    <p:sldId id="298" r:id="rId15"/>
    <p:sldId id="259" r:id="rId16"/>
    <p:sldId id="29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4722" autoAdjust="0"/>
  </p:normalViewPr>
  <p:slideViewPr>
    <p:cSldViewPr>
      <p:cViewPr varScale="1">
        <p:scale>
          <a:sx n="67" d="100"/>
          <a:sy n="67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38413-6F43-42D7-BED4-3E0DCA80FDCB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A528-F5FD-4F8D-9865-BDA7400D0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4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C88D9F-4CB4-4EA5-A1FD-4947760EC4E9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esh.edu.ru/subject/lesson/3504/main/151489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10416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357321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Химия и экология. Химическое загрязнение окружающей среды и его последствия. Охрана гидросферы, </a:t>
            </a:r>
            <a:r>
              <a:rPr lang="ru-RU" sz="4000" dirty="0" smtClean="0">
                <a:solidFill>
                  <a:schemeClr val="bg1"/>
                </a:solidFill>
              </a:rPr>
              <a:t>атмосферы. </a:t>
            </a:r>
            <a:r>
              <a:rPr lang="ru-RU" sz="4000" dirty="0">
                <a:solidFill>
                  <a:schemeClr val="bg1"/>
                </a:solidFill>
              </a:rPr>
              <a:t>Охрана почвы, флоры и фауны от химического загрязнения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5137968"/>
            <a:ext cx="5000660" cy="1752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«Жить счастливо и жить согласно с природой – одно и то же!» </a:t>
            </a:r>
          </a:p>
          <a:p>
            <a:pPr algn="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(Сенека. Римский философ.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22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3500438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Загрязнители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попадают в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океан разными путями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Из воздуха поступают мелкие частички пестицидов, распыляемых над посевами, частицы сажи из дымовых труб, выхлопные газы двигателей автомобилей и самолетов. От покрытых краской корпусов кораблей отделяются небольшие количества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токсикантов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назначение которых предотвратить обрастание кораблей водорослями и ракообразными.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01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5580063" y="214290"/>
            <a:ext cx="356393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гидросферу поступает большое 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количество тяжелых металлов, веществ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магмы,  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тепла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результате извержения вулканов.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odopad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214338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Охрана водных ресурсов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Разработка технологий с минимальным потреблением воды</a:t>
            </a:r>
          </a:p>
          <a:p>
            <a:pPr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Создание технологических процессов</a:t>
            </a:r>
          </a:p>
          <a:p>
            <a:pPr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Применение новых технологий очистки сточных вод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357694"/>
            <a:ext cx="7772400" cy="2271722"/>
          </a:xfrm>
        </p:spPr>
        <p:txBody>
          <a:bodyPr>
            <a:normAutofit/>
          </a:bodyPr>
          <a:lstStyle/>
          <a:p>
            <a:r>
              <a:rPr lang="ru-RU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ПОЧВА</a:t>
            </a:r>
            <a:endParaRPr lang="ru-RU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Cambria" pitchFamily="18" charset="0"/>
              </a:rPr>
              <a:t>Загрязнители</a:t>
            </a:r>
            <a:endParaRPr lang="ru-RU" b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Ядохимикаты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Удобрения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Отходы</a:t>
            </a:r>
            <a:endParaRPr lang="ru-RU" b="1" dirty="0">
              <a:solidFill>
                <a:srgbClr val="0070C0"/>
              </a:solidFill>
              <a:latin typeface="Cambria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45024"/>
            <a:ext cx="3077101" cy="2076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00174"/>
            <a:ext cx="2643192" cy="3909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000504"/>
            <a:ext cx="3132039" cy="2462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Способы охраны окружающей среды: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00024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Строительство различных очистных сооружений;</a:t>
            </a:r>
          </a:p>
          <a:p>
            <a:pPr lvl="0"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Устройство замкнутых циклов водопользования;</a:t>
            </a:r>
          </a:p>
          <a:p>
            <a:pPr lvl="0"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Создание и внедрение безотходных и малоотходных технологических процессов;</a:t>
            </a:r>
          </a:p>
          <a:p>
            <a:pPr lvl="0"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Замена химических способов борьбы с вредителями и болезнями сельскохозяйственных растений биологическими;</a:t>
            </a:r>
          </a:p>
          <a:p>
            <a:pPr lvl="0"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Использование новых видов топлива, которое не приводит к загрязнению окружающей среды;</a:t>
            </a:r>
          </a:p>
          <a:p>
            <a:pPr lvl="0"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Создание лесных зон вокруг городов и промышленных центров.</a:t>
            </a:r>
          </a:p>
          <a:p>
            <a:pPr lvl="0"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Создание заповедников и резерватов лекарственных растений.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Химия имеет большое значение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строительстве (цемент, бетон, краски, лаки)</a:t>
            </a:r>
          </a:p>
          <a:p>
            <a:r>
              <a:rPr lang="ru-RU" dirty="0" smtClean="0"/>
              <a:t>в полиграфии</a:t>
            </a:r>
          </a:p>
          <a:p>
            <a:r>
              <a:rPr lang="ru-RU" dirty="0" smtClean="0"/>
              <a:t>в косметологии</a:t>
            </a:r>
          </a:p>
          <a:p>
            <a:r>
              <a:rPr lang="ru-RU" dirty="0" smtClean="0"/>
              <a:t>в медицине</a:t>
            </a:r>
          </a:p>
          <a:p>
            <a:r>
              <a:rPr lang="ru-RU" dirty="0" smtClean="0"/>
              <a:t>Химические вещества – основа продуктов питания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Изучите теоретический материал по презентации параграфам </a:t>
            </a:r>
            <a:r>
              <a:rPr lang="ru-RU" dirty="0" smtClean="0"/>
              <a:t>80-81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ru-RU" smtClean="0"/>
              <a:t>посмотрите видеоролик: </a:t>
            </a:r>
            <a:r>
              <a:rPr lang="ru-RU">
                <a:hlinkClick r:id="rId2"/>
              </a:rPr>
              <a:t>https://</a:t>
            </a:r>
            <a:r>
              <a:rPr lang="ru-RU">
                <a:hlinkClick r:id="rId2"/>
              </a:rPr>
              <a:t>resh.edu.ru/subject/lesson/3504/main/151489</a:t>
            </a:r>
            <a:r>
              <a:rPr lang="ru-RU" smtClean="0">
                <a:hlinkClick r:id="rId2"/>
              </a:rPr>
              <a:t>/</a:t>
            </a:r>
            <a:endParaRPr lang="ru-RU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10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Cambria" pitchFamily="18" charset="0"/>
              </a:rPr>
              <a:t>Экологические болезни</a:t>
            </a:r>
            <a:endParaRPr lang="ru-RU" sz="3200" dirty="0"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928669"/>
          <a:ext cx="8643999" cy="582206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20731"/>
                <a:gridCol w="3751762"/>
                <a:gridCol w="3271506"/>
              </a:tblGrid>
              <a:tr h="4162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  <a:cs typeface="Times New Roman" pitchFamily="18" charset="0"/>
                        </a:rPr>
                        <a:t>Вещество </a:t>
                      </a:r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  <a:cs typeface="Times New Roman" pitchFamily="18" charset="0"/>
                        </a:rPr>
                        <a:t>Источник поступления</a:t>
                      </a:r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  <a:cs typeface="Times New Roman" pitchFamily="18" charset="0"/>
                        </a:rPr>
                        <a:t>Вызываемые заболевания</a:t>
                      </a:r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0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Оксид серы (І</a:t>
                      </a:r>
                      <a:r>
                        <a:rPr lang="en-US" sz="1200" dirty="0" smtClean="0">
                          <a:latin typeface="Cambria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Металлургические заводы, угольные электростанции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Заболевания дыхательных путей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4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Оксиды азота (ІІ)</a:t>
                      </a:r>
                      <a:r>
                        <a:rPr lang="ru-RU" sz="1200" baseline="0" dirty="0" smtClean="0">
                          <a:latin typeface="Cambria" pitchFamily="18" charset="0"/>
                          <a:cs typeface="Times New Roman" pitchFamily="18" charset="0"/>
                        </a:rPr>
                        <a:t> и (І</a:t>
                      </a:r>
                      <a:r>
                        <a:rPr lang="en-US" sz="1200" baseline="0" dirty="0" smtClean="0">
                          <a:latin typeface="Cambria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1200" baseline="0" dirty="0" smtClean="0">
                          <a:latin typeface="Cambria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Выхлопные</a:t>
                      </a:r>
                      <a:r>
                        <a:rPr lang="ru-RU" sz="1200" baseline="0" dirty="0" smtClean="0">
                          <a:latin typeface="Cambria" pitchFamily="18" charset="0"/>
                          <a:cs typeface="Times New Roman" pitchFamily="18" charset="0"/>
                        </a:rPr>
                        <a:t> газы автомобилей, тепловые электростанции, котельные, работающие на угле, мазуте, торфе, сланцах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Отек легких, поражение альвеолярной ткани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Угарный газ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Сжигание топлива в промышленных печах и двигателях автомобилей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Удушье, остановку дыхания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4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Кадмий 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Поступает с промышленными отходами в реки, моря, накапливается в морских организмах, которые употребляются в пищу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Вызывает воспаление почек, поражает центральную нервную систему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4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Таллий 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Используется в средствах борьбы с грызунами, в стекольной промышленности. Сильный яд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Вызывает облысение,</a:t>
                      </a:r>
                      <a:r>
                        <a:rPr lang="ru-RU" sz="1200" baseline="0" dirty="0" smtClean="0">
                          <a:latin typeface="Cambria" pitchFamily="18" charset="0"/>
                          <a:cs typeface="Times New Roman" pitchFamily="18" charset="0"/>
                        </a:rPr>
                        <a:t> расстройства желудка. Боли в суставах. Большие дозы - смерть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0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Кобальт 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Поступает в организм в виде пыли, через органы дыхания.  Накапливается в организме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Вызывает острые дерматиты с появление красных пятен, сильные отеки, кашель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4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Медь 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В сельском хозяйстве медным купоросом обрабатывают растения, в промышленности - посуду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Накапливается в печени. При отравлении вызывает тошноту, появление зеленой каймы на деснах и зеленой окраски волос 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0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Ртуть 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Продукт сгорания</a:t>
                      </a:r>
                      <a:r>
                        <a:rPr lang="ru-RU" sz="1200" baseline="0" dirty="0" smtClean="0">
                          <a:latin typeface="Cambria" pitchFamily="18" charset="0"/>
                          <a:cs typeface="Times New Roman" pitchFamily="18" charset="0"/>
                        </a:rPr>
                        <a:t>  топлива. Является загрязнителем пищевых продуктов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Поражение ЦНС, связывает белки</a:t>
                      </a:r>
                      <a:r>
                        <a:rPr lang="ru-RU" sz="1200" baseline="0" dirty="0" smtClean="0">
                          <a:latin typeface="Cambria" pitchFamily="18" charset="0"/>
                          <a:cs typeface="Times New Roman" pitchFamily="18" charset="0"/>
                        </a:rPr>
                        <a:t> в результате нарушается клеточное дыхание. Отравление проявляется металлическим вкусом во рту, болями в животе, тошнотой.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4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Свинец 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Вода из труб, недоброкачественная посуда, покрытая глазурью. Выбросы металлургических предприятий и выхлопные газы автомобилей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mbria" pitchFamily="18" charset="0"/>
                          <a:cs typeface="Times New Roman" pitchFamily="18" charset="0"/>
                        </a:rPr>
                        <a:t>Накапливается в организме. Ядовит. Необратимые изменения в головном мозге. Онкологические заболевания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6749" y="0"/>
            <a:ext cx="762969" cy="892361"/>
          </a:xfrm>
          <a:prstGeom prst="ellipse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2154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6"/>
          <p:cNvSpPr>
            <a:spLocks noGrp="1"/>
          </p:cNvSpPr>
          <p:nvPr>
            <p:ph type="ctrTitle"/>
          </p:nvPr>
        </p:nvSpPr>
        <p:spPr>
          <a:xfrm>
            <a:off x="642910" y="3571876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89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Загрязнение атмосферы </a:t>
            </a:r>
            <a:br>
              <a:rPr lang="ru-RU" sz="89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89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его охрана</a:t>
            </a: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214686"/>
            <a:ext cx="7564437" cy="3429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Чистый атмосферный воздух представляет собой смесь газов, содержащую (по объему) 78% азота,21% кислорода, менее 1% аргона и около 0,03% оксида углерода(</a:t>
            </a:r>
            <a:r>
              <a:rPr lang="en-US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IV)  </a:t>
            </a:r>
            <a:r>
              <a:rPr lang="ru-RU" sz="2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2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  </a:t>
            </a:r>
            <a:endParaRPr lang="ru-RU" sz="2000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2938" y="0"/>
            <a:ext cx="8286780" cy="34290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Атмосферный воздух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</a:rPr>
              <a:t>-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один из важнейших жизнеобеспечивающих природных компонентов на Земле - представляет собой смесь газов и аэрозолей приземной части атмосферы, сложившуюся в ходе эволюции планеты, деятельности человека и находящуюся вне пределов жилых, производственных и иных помещений. </a:t>
            </a:r>
            <a:endParaRPr lang="ru-RU" b="1" dirty="0" smtClean="0">
              <a:solidFill>
                <a:schemeClr val="bg1">
                  <a:lumMod val="95000"/>
                </a:schemeClr>
              </a:solidFill>
              <a:latin typeface="Cambria" pitchFamily="18" charset="0"/>
            </a:endParaRP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  </a:t>
            </a:r>
          </a:p>
        </p:txBody>
      </p:sp>
    </p:spTree>
  </p:cSld>
  <p:clrMapOvr>
    <a:masterClrMapping/>
  </p:clrMapOvr>
  <p:transition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Cambria" pitchFamily="18" charset="0"/>
              </a:rPr>
              <a:t>Загрязнение атмосферы</a:t>
            </a:r>
            <a:endParaRPr lang="ru-RU" sz="40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596" y="1714488"/>
            <a:ext cx="8229600" cy="53736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000" dirty="0" smtClean="0">
                <a:latin typeface="Comic Sans MS" pitchFamily="66" charset="0"/>
              </a:rPr>
              <a:t> 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Последние полученные обобщения подтвердили чрезвычайную значимость атмосферы в функционировании биосферы и высокую ее чувствительность к различного рода загрязнениям. Именно загрязнения приземного слоя атмосферы - это самый мощный, постоянно действующий фактор воздействия на растения, животных, микроорганизмы; на все трофические цепи и уровни; на качество жизни человека; на устойчивое функционирование экосистем и биосферы в целом. Атмосферный воздух имеет неограниченную емкость и играет роль наиболее подвижного, химически агрессивного и всепроникающего агента взаимодействия компонентов биосферы, гидросферы и литосферы вблизи поверхности.</a:t>
            </a:r>
            <a:endParaRPr lang="ru-RU" sz="2000" dirty="0" smtClean="0">
              <a:latin typeface="Cambria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ru-RU" sz="2000" dirty="0" smtClean="0">
              <a:latin typeface="Cambria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   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Загрязнение атмосферы - это привнесение в атмосферу или образование в ней физико-химических соединений, агентов или веществ, обусловленное как природными, так и антропогенными факторами.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основным загрязнителям атмосферы относятся: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sz="quarter" idx="1"/>
          </p:nvPr>
        </p:nvSpPr>
        <p:spPr>
          <a:xfrm>
            <a:off x="323850" y="1600200"/>
            <a:ext cx="8229600" cy="4525963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газообразные вещества: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оксиды углерода(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</a:t>
            </a:r>
            <a:r>
              <a:rPr lang="en-US" sz="2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),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серы(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</a:t>
            </a:r>
            <a:r>
              <a:rPr lang="en-US" sz="2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</a:t>
            </a:r>
            <a:r>
              <a:rPr lang="en-US" sz="2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),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азота(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en-US" sz="2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O, NO, NO</a:t>
            </a:r>
            <a:r>
              <a:rPr lang="en-US" sz="2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),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аммиак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</a:t>
            </a:r>
            <a:r>
              <a:rPr lang="en-US" sz="2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),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летучие органические соединения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(метан, растворители и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т.д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взвешанные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частицы: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пыль( почвенная, цементная, резиновая и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т.д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), сажа, соли свинца, кадмия, мышьяка и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капельки жидких веществ,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таких,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серная кислота, нефть, пестициды.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радиоактивные вещества , поступающие в атмосферу в виде газов или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взвешанных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частиц в результате взрывов атомных бомб,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добычи урана и использования радиоактивных веществ в различных технологических процессах.</a:t>
            </a:r>
          </a:p>
          <a:p>
            <a:pPr eaLnBrk="1" hangingPunct="1">
              <a:buFontTx/>
              <a:buNone/>
            </a:pP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ü"/>
            </a:pPr>
            <a:endParaRPr lang="ru-RU" sz="1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Загрязнители воздуха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i="1" dirty="0" smtClean="0"/>
              <a:t>Первичные загрязнители воздуха </a:t>
            </a:r>
            <a:r>
              <a:rPr lang="ru-RU" sz="2400" dirty="0" smtClean="0"/>
              <a:t>- вещества, которые попадают в воздух в результате природных и осуществляемых человеком процессов (оксиды серы(</a:t>
            </a:r>
            <a:r>
              <a:rPr lang="en-US" sz="2400" dirty="0" smtClean="0"/>
              <a:t>IV)</a:t>
            </a:r>
            <a:r>
              <a:rPr lang="ru-RU" sz="2400" dirty="0" smtClean="0"/>
              <a:t>,азота(</a:t>
            </a:r>
            <a:r>
              <a:rPr lang="en-US" sz="2400" dirty="0" smtClean="0"/>
              <a:t>II)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b="1" i="1" dirty="0" smtClean="0"/>
              <a:t>Вторичные загрязнители воздуха </a:t>
            </a:r>
            <a:r>
              <a:rPr lang="ru-RU" sz="2400" dirty="0" smtClean="0"/>
              <a:t>- вещества, которые образуются уже в воздухе в результате химических реакций между первичными загрязнителями и составляющими воздуха (например, серная и азотная кислота)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8502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2285992"/>
            <a:ext cx="8201028" cy="14319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Загрязнение воды </a:t>
            </a:r>
            <a:b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</a:b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и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последствия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380</TotalTime>
  <Words>825</Words>
  <Application>Microsoft Office PowerPoint</Application>
  <PresentationFormat>Экран (4:3)</PresentationFormat>
  <Paragraphs>81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Начальная</vt:lpstr>
      <vt:lpstr>Химия и экология. Химическое загрязнение окружающей среды и его последствия. Охрана гидросферы, атмосферы. Охрана почвы, флоры и фауны от химического загрязнения</vt:lpstr>
      <vt:lpstr>Задание:</vt:lpstr>
      <vt:lpstr>Экологические болезни</vt:lpstr>
      <vt:lpstr> Загрязнение атмосферы  и его охрана     </vt:lpstr>
      <vt:lpstr>    Чистый атмосферный воздух представляет собой смесь газов, содержащую (по объему) 78% азота,21% кислорода, менее 1% аргона и около 0,03% оксида углерода(IV)      </vt:lpstr>
      <vt:lpstr>Загрязнение атмосферы</vt:lpstr>
      <vt:lpstr>К основным загрязнителям атмосферы относятся:</vt:lpstr>
      <vt:lpstr>Загрязнители воздуха</vt:lpstr>
      <vt:lpstr>Загрязнение воды  и последствия</vt:lpstr>
      <vt:lpstr>Презентация PowerPoint</vt:lpstr>
      <vt:lpstr>Презентация PowerPoint</vt:lpstr>
      <vt:lpstr>Охрана водных ресурсов</vt:lpstr>
      <vt:lpstr>Презентация PowerPoint</vt:lpstr>
      <vt:lpstr>Загрязнители</vt:lpstr>
      <vt:lpstr>Способы охраны окружающей среды:</vt:lpstr>
      <vt:lpstr>Химия имеет большое значение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Химия и экология</dc:title>
  <cp:lastModifiedBy>Admin</cp:lastModifiedBy>
  <cp:revision>62</cp:revision>
  <dcterms:modified xsi:type="dcterms:W3CDTF">2020-05-13T14:25:31Z</dcterms:modified>
</cp:coreProperties>
</file>