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Анализ и оценка поступков </a:t>
            </a:r>
            <a:r>
              <a:rPr lang="ru-RU" dirty="0" smtClean="0"/>
              <a:t>героев»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39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Работа по учебнику: </a:t>
            </a:r>
            <a:r>
              <a:rPr lang="ru-RU" sz="3200" dirty="0" smtClean="0"/>
              <a:t>познакомься с  произведением Самуила Маршака «Хороший день», ответь на вопросы (устно).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6071" r="46943" b="5295"/>
          <a:stretch/>
        </p:blipFill>
        <p:spPr bwMode="auto">
          <a:xfrm>
            <a:off x="985757" y="2130729"/>
            <a:ext cx="3514235" cy="472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16057" r="46486" b="5064"/>
          <a:stretch/>
        </p:blipFill>
        <p:spPr bwMode="auto">
          <a:xfrm>
            <a:off x="4501237" y="2130729"/>
            <a:ext cx="3551911" cy="472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11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t="16811" r="46565" b="6250"/>
          <a:stretch/>
        </p:blipFill>
        <p:spPr bwMode="auto">
          <a:xfrm>
            <a:off x="22372" y="-31273"/>
            <a:ext cx="3099503" cy="40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16272" r="46607" b="5496"/>
          <a:stretch/>
        </p:blipFill>
        <p:spPr bwMode="auto">
          <a:xfrm>
            <a:off x="3121875" y="1628800"/>
            <a:ext cx="3085926" cy="408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16272" r="46486" b="5280"/>
          <a:stretch/>
        </p:blipFill>
        <p:spPr bwMode="auto">
          <a:xfrm>
            <a:off x="6207801" y="2956897"/>
            <a:ext cx="2957979" cy="39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21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Михаил </a:t>
            </a:r>
            <a:r>
              <a:rPr lang="ru-RU" b="1" dirty="0" err="1" smtClean="0"/>
              <a:t>Пляцковский</a:t>
            </a:r>
            <a:r>
              <a:rPr lang="ru-RU" b="1" dirty="0" smtClean="0"/>
              <a:t> </a:t>
            </a:r>
            <a:r>
              <a:rPr lang="ru-RU" dirty="0" smtClean="0"/>
              <a:t>– детский поэт, сказочник.</a:t>
            </a:r>
            <a:endParaRPr lang="ru-RU" dirty="0"/>
          </a:p>
        </p:txBody>
      </p:sp>
      <p:pic>
        <p:nvPicPr>
          <p:cNvPr id="3074" name="Picture 2" descr="https://pda.coollib.net/sites/default/files/skazka-plyackov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0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Прочитай рассказ «Сердитый дог Буль», ответь на вопросы (устно).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t="16595" r="46444" b="6250"/>
          <a:stretch/>
        </p:blipFill>
        <p:spPr bwMode="auto">
          <a:xfrm>
            <a:off x="788428" y="1608487"/>
            <a:ext cx="4032448" cy="52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16703" r="46607" b="39332"/>
          <a:stretch/>
        </p:blipFill>
        <p:spPr bwMode="auto">
          <a:xfrm>
            <a:off x="4840013" y="3641833"/>
            <a:ext cx="4303987" cy="321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Выразительно прочитай стихотворение «Про дружбу». </a:t>
            </a:r>
            <a:br>
              <a:rPr lang="ru-RU" dirty="0" smtClean="0"/>
            </a:br>
            <a:r>
              <a:rPr lang="ru-RU" dirty="0" smtClean="0"/>
              <a:t>Выучи наизусть.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59698" r="46564" b="6250"/>
          <a:stretch/>
        </p:blipFill>
        <p:spPr bwMode="auto">
          <a:xfrm>
            <a:off x="1115616" y="2708920"/>
            <a:ext cx="646978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984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50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 урока:  «Анализ и оценка поступков героев» </vt:lpstr>
      <vt:lpstr>Работа по учебнику: познакомься с  произведением Самуила Маршака «Хороший день», ответь на вопросы (устно).</vt:lpstr>
      <vt:lpstr>Презентация PowerPoint</vt:lpstr>
      <vt:lpstr>Михаил Пляцковский – детский поэт, сказочник.</vt:lpstr>
      <vt:lpstr>Прочитай рассказ «Сердитый дог Буль», ответь на вопросы (устно).</vt:lpstr>
      <vt:lpstr>Выразительно прочитай стихотворение «Про дружбу».  Выучи наизусть.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«Анализ и оценка поступков героев» </dc:title>
  <dc:creator>Минзиля</dc:creator>
  <cp:lastModifiedBy>Минзиля</cp:lastModifiedBy>
  <cp:revision>12</cp:revision>
  <dcterms:created xsi:type="dcterms:W3CDTF">2020-05-12T12:10:13Z</dcterms:created>
  <dcterms:modified xsi:type="dcterms:W3CDTF">2020-05-12T12:23:48Z</dcterms:modified>
</cp:coreProperties>
</file>