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62" r:id="rId7"/>
    <p:sldId id="275" r:id="rId8"/>
    <p:sldId id="276" r:id="rId9"/>
    <p:sldId id="277" r:id="rId10"/>
    <p:sldId id="278" r:id="rId11"/>
    <p:sldId id="279" r:id="rId12"/>
    <p:sldId id="281" r:id="rId13"/>
    <p:sldId id="288" r:id="rId14"/>
    <p:sldId id="289" r:id="rId15"/>
    <p:sldId id="26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C5DD6-1AE4-46EA-8583-880B8407347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5A99FA-BF33-45B5-937A-F10E5FBFC188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8б- 89053143662     gulschat.d@mail.ru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4187E5-3D55-46C9-9451-561CC4F4483E}" type="parTrans" cxnId="{6C75FA9E-95DE-4ADA-B3A5-D4677F497A59}">
      <dgm:prSet/>
      <dgm:spPr/>
      <dgm:t>
        <a:bodyPr/>
        <a:lstStyle/>
        <a:p>
          <a:endParaRPr lang="en-US"/>
        </a:p>
      </dgm:t>
    </dgm:pt>
    <dgm:pt modelId="{F193AC63-0F83-4C92-A560-C1A660451629}" type="sibTrans" cxnId="{6C75FA9E-95DE-4ADA-B3A5-D4677F497A59}">
      <dgm:prSet/>
      <dgm:spPr/>
      <dgm:t>
        <a:bodyPr/>
        <a:lstStyle/>
        <a:p>
          <a:endParaRPr lang="en-US"/>
        </a:p>
      </dgm:t>
    </dgm:pt>
    <dgm:pt modelId="{C6940751-E6E3-4BE5-A008-EAECF3169199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8а- 89656031376 diljara76-06@mail.ru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1FB39-3800-4593-8F26-416A181E4AC0}" type="sibTrans" cxnId="{E84AF95D-6BAB-4FB4-B182-5402C7786E19}">
      <dgm:prSet/>
      <dgm:spPr/>
      <dgm:t>
        <a:bodyPr/>
        <a:lstStyle/>
        <a:p>
          <a:endParaRPr lang="en-US"/>
        </a:p>
      </dgm:t>
    </dgm:pt>
    <dgm:pt modelId="{1AAFD0F0-B64B-4F2F-BCE4-E35AB0FCB1DF}" type="parTrans" cxnId="{E84AF95D-6BAB-4FB4-B182-5402C7786E19}">
      <dgm:prSet/>
      <dgm:spPr/>
      <dgm:t>
        <a:bodyPr/>
        <a:lstStyle/>
        <a:p>
          <a:endParaRPr lang="en-US"/>
        </a:p>
      </dgm:t>
    </dgm:pt>
    <dgm:pt modelId="{14EC4AE2-6359-471A-AF08-E027DB6F75CF}" type="pres">
      <dgm:prSet presAssocID="{4DFC5DD6-1AE4-46EA-8583-880B8407347A}" presName="vert0" presStyleCnt="0">
        <dgm:presLayoutVars>
          <dgm:dir/>
          <dgm:animOne val="branch"/>
          <dgm:animLvl val="lvl"/>
        </dgm:presLayoutVars>
      </dgm:prSet>
      <dgm:spPr/>
    </dgm:pt>
    <dgm:pt modelId="{EBF7DB0A-4128-4BB5-ABC3-85952BEF021A}" type="pres">
      <dgm:prSet presAssocID="{C6940751-E6E3-4BE5-A008-EAECF3169199}" presName="thickLine" presStyleLbl="alignNode1" presStyleIdx="0" presStyleCnt="2"/>
      <dgm:spPr/>
    </dgm:pt>
    <dgm:pt modelId="{D47A7D1A-B6BF-42C4-9253-3CBC408C29E2}" type="pres">
      <dgm:prSet presAssocID="{C6940751-E6E3-4BE5-A008-EAECF3169199}" presName="horz1" presStyleCnt="0"/>
      <dgm:spPr/>
    </dgm:pt>
    <dgm:pt modelId="{CC9A73DA-657F-49CD-A161-061596508CF2}" type="pres">
      <dgm:prSet presAssocID="{C6940751-E6E3-4BE5-A008-EAECF3169199}" presName="tx1" presStyleLbl="revTx" presStyleIdx="0" presStyleCnt="2"/>
      <dgm:spPr/>
    </dgm:pt>
    <dgm:pt modelId="{70EABFE0-EBEA-4D5E-AD76-90BDBB038BCC}" type="pres">
      <dgm:prSet presAssocID="{C6940751-E6E3-4BE5-A008-EAECF3169199}" presName="vert1" presStyleCnt="0"/>
      <dgm:spPr/>
    </dgm:pt>
    <dgm:pt modelId="{45B03939-02AB-46E8-89F6-451133CDD2E9}" type="pres">
      <dgm:prSet presAssocID="{BA5A99FA-BF33-45B5-937A-F10E5FBFC188}" presName="thickLine" presStyleLbl="alignNode1" presStyleIdx="1" presStyleCnt="2"/>
      <dgm:spPr/>
    </dgm:pt>
    <dgm:pt modelId="{63201371-A3D1-4948-A072-43A0F2E4F9B1}" type="pres">
      <dgm:prSet presAssocID="{BA5A99FA-BF33-45B5-937A-F10E5FBFC188}" presName="horz1" presStyleCnt="0"/>
      <dgm:spPr/>
    </dgm:pt>
    <dgm:pt modelId="{FA880E93-7E6C-4449-97A4-750F2E686165}" type="pres">
      <dgm:prSet presAssocID="{BA5A99FA-BF33-45B5-937A-F10E5FBFC188}" presName="tx1" presStyleLbl="revTx" presStyleIdx="1" presStyleCnt="2"/>
      <dgm:spPr/>
    </dgm:pt>
    <dgm:pt modelId="{D98B9086-3801-4338-870B-C19027187B1E}" type="pres">
      <dgm:prSet presAssocID="{BA5A99FA-BF33-45B5-937A-F10E5FBFC188}" presName="vert1" presStyleCnt="0"/>
      <dgm:spPr/>
    </dgm:pt>
  </dgm:ptLst>
  <dgm:cxnLst>
    <dgm:cxn modelId="{FEA00A3E-1DF5-4A13-B6E2-CB115D97BFA7}" type="presOf" srcId="{BA5A99FA-BF33-45B5-937A-F10E5FBFC188}" destId="{FA880E93-7E6C-4449-97A4-750F2E686165}" srcOrd="0" destOrd="0" presId="urn:microsoft.com/office/officeart/2008/layout/LinedList"/>
    <dgm:cxn modelId="{E84AF95D-6BAB-4FB4-B182-5402C7786E19}" srcId="{4DFC5DD6-1AE4-46EA-8583-880B8407347A}" destId="{C6940751-E6E3-4BE5-A008-EAECF3169199}" srcOrd="0" destOrd="0" parTransId="{1AAFD0F0-B64B-4F2F-BCE4-E35AB0FCB1DF}" sibTransId="{F111FB39-3800-4593-8F26-416A181E4AC0}"/>
    <dgm:cxn modelId="{389BF94A-82F5-4051-B78E-C00719F0A91C}" type="presOf" srcId="{C6940751-E6E3-4BE5-A008-EAECF3169199}" destId="{CC9A73DA-657F-49CD-A161-061596508CF2}" srcOrd="0" destOrd="0" presId="urn:microsoft.com/office/officeart/2008/layout/LinedList"/>
    <dgm:cxn modelId="{6C75FA9E-95DE-4ADA-B3A5-D4677F497A59}" srcId="{4DFC5DD6-1AE4-46EA-8583-880B8407347A}" destId="{BA5A99FA-BF33-45B5-937A-F10E5FBFC188}" srcOrd="1" destOrd="0" parTransId="{B94187E5-3D55-46C9-9451-561CC4F4483E}" sibTransId="{F193AC63-0F83-4C92-A560-C1A660451629}"/>
    <dgm:cxn modelId="{E08E66D8-2B69-4A85-9613-6096209EFF2F}" type="presOf" srcId="{4DFC5DD6-1AE4-46EA-8583-880B8407347A}" destId="{14EC4AE2-6359-471A-AF08-E027DB6F75CF}" srcOrd="0" destOrd="0" presId="urn:microsoft.com/office/officeart/2008/layout/LinedList"/>
    <dgm:cxn modelId="{A384BCE5-294D-4AE4-8640-1FF18FCA7880}" type="presParOf" srcId="{14EC4AE2-6359-471A-AF08-E027DB6F75CF}" destId="{EBF7DB0A-4128-4BB5-ABC3-85952BEF021A}" srcOrd="0" destOrd="0" presId="urn:microsoft.com/office/officeart/2008/layout/LinedList"/>
    <dgm:cxn modelId="{9935544C-85A6-4456-94E9-10468B000E49}" type="presParOf" srcId="{14EC4AE2-6359-471A-AF08-E027DB6F75CF}" destId="{D47A7D1A-B6BF-42C4-9253-3CBC408C29E2}" srcOrd="1" destOrd="0" presId="urn:microsoft.com/office/officeart/2008/layout/LinedList"/>
    <dgm:cxn modelId="{8B719708-BA26-414B-B4CC-D8E07228623B}" type="presParOf" srcId="{D47A7D1A-B6BF-42C4-9253-3CBC408C29E2}" destId="{CC9A73DA-657F-49CD-A161-061596508CF2}" srcOrd="0" destOrd="0" presId="urn:microsoft.com/office/officeart/2008/layout/LinedList"/>
    <dgm:cxn modelId="{09B327D4-9B2C-4C89-B70E-2D89D693C025}" type="presParOf" srcId="{D47A7D1A-B6BF-42C4-9253-3CBC408C29E2}" destId="{70EABFE0-EBEA-4D5E-AD76-90BDBB038BCC}" srcOrd="1" destOrd="0" presId="urn:microsoft.com/office/officeart/2008/layout/LinedList"/>
    <dgm:cxn modelId="{BAD49938-DE25-4B75-9835-9E7F582CFC86}" type="presParOf" srcId="{14EC4AE2-6359-471A-AF08-E027DB6F75CF}" destId="{45B03939-02AB-46E8-89F6-451133CDD2E9}" srcOrd="2" destOrd="0" presId="urn:microsoft.com/office/officeart/2008/layout/LinedList"/>
    <dgm:cxn modelId="{7DD13EC0-B76B-4577-9069-9E2DC7BEE24C}" type="presParOf" srcId="{14EC4AE2-6359-471A-AF08-E027DB6F75CF}" destId="{63201371-A3D1-4948-A072-43A0F2E4F9B1}" srcOrd="3" destOrd="0" presId="urn:microsoft.com/office/officeart/2008/layout/LinedList"/>
    <dgm:cxn modelId="{A5954BB5-B40C-4ABD-AA1D-EB10BFD48927}" type="presParOf" srcId="{63201371-A3D1-4948-A072-43A0F2E4F9B1}" destId="{FA880E93-7E6C-4449-97A4-750F2E686165}" srcOrd="0" destOrd="0" presId="urn:microsoft.com/office/officeart/2008/layout/LinedList"/>
    <dgm:cxn modelId="{AB260593-E92D-4029-A4C0-A30C35C70BA8}" type="presParOf" srcId="{63201371-A3D1-4948-A072-43A0F2E4F9B1}" destId="{D98B9086-3801-4338-870B-C19027187B1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7DB0A-4128-4BB5-ABC3-85952BEF021A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A73DA-657F-49CD-A161-061596508CF2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800" kern="1200">
              <a:latin typeface="Times New Roman" panose="02020603050405020304" pitchFamily="18" charset="0"/>
              <a:cs typeface="Times New Roman" panose="02020603050405020304" pitchFamily="18" charset="0"/>
            </a:rPr>
            <a:t>8а- 89656031376 diljara76-06@mail.ru</a:t>
          </a:r>
          <a:endParaRPr lang="en-US" sz="5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6900512" cy="2768070"/>
      </dsp:txXfrm>
    </dsp:sp>
    <dsp:sp modelId="{45B03939-02AB-46E8-89F6-451133CDD2E9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80E93-7E6C-4449-97A4-750F2E686165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800" kern="1200">
              <a:latin typeface="Times New Roman" panose="02020603050405020304" pitchFamily="18" charset="0"/>
              <a:cs typeface="Times New Roman" panose="02020603050405020304" pitchFamily="18" charset="0"/>
            </a:rPr>
            <a:t>8б- 89053143662     gulschat.d@mail.ru</a:t>
          </a:r>
          <a:endParaRPr lang="en-US" sz="5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68070"/>
        <a:ext cx="6900512" cy="2768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27D6F-07A8-4E26-B753-D75CEECE0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D02BEA-820C-4E7B-84A5-E302D7E2E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023183-7BDC-4282-A25E-130A3320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C63B91-894A-47DC-804A-CD7B59D8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276370-F755-4F42-B4D1-DD1A86C6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1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50958-2933-4F03-8B13-AD703D099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E506A1-AA61-4D4B-9C1A-8C0D04A6B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5E709A-9CBF-4CF6-BBD9-8342929D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2F4C4-79CD-453C-86CD-EDF3A390D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06DE9B-99CA-4B2A-83A1-750EAA2C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C7E5B88-96F8-4CBB-A03F-37A37C51C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804FC2-BFE0-4433-9119-4982D51DD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59C7C1-FEC5-425C-A229-85DE20D5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69F42-F0F9-43E5-80C2-A55F20E6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21E12A-7030-4D11-8B86-7667575B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43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474E77-6033-40D1-A8EA-AFAD95B8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D1E1-ED40-4F4B-8869-76126CC5CED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ED5F33-6405-43EE-88A9-8FF2C253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EB7B2-286C-42AF-9E02-F299C9FB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A7622-1FDC-4818-A838-004C1C50F1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4898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0BD9B1-94DB-46D7-BE4D-2CC81982F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9E214-AC60-4B40-83FF-87BF91B8C804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E2F2AF-D47C-4755-919B-EEEB33AE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371A72-8443-4895-A291-712FD5C1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242BF-004F-4F2B-BC3C-FF0EE94BB7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9599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C2D625-3E20-4D86-8CE3-AD4B1240F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38AAE-FFAB-4E31-A0C5-AD82915C95E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CFBF01-F052-4DBB-9CC1-2676D8DB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29F0B2-5271-465C-B5BB-4C08CB182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E004A-F94E-467F-93B4-1EEB7B8731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9842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C94FCA7-3BBF-45D6-9647-A28218513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2C9A4-4979-412D-9915-04DF7039CE5F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C0BB499-2032-4D66-9F73-091ABDEC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F83D59E-9FB1-4444-A576-ED987788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2A1C7-9AB0-4E85-8B2F-6BF007C2AA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9325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E3E6A08-6A3D-4501-906F-5F0164D6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19E0C-AD44-4CBB-B77C-DFB5C4B5CB9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53C9DA6D-503C-4CAC-8D3E-1255B7F39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EAA0BBA8-7064-4C19-9868-A8B996D1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029A-D49A-455F-96AF-DF11CF88A7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7331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7DD4CE40-F7B0-4C43-BD3F-7FD46D280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E9C5-8ADD-4B61-B7BD-9D672A076E39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4DBA57D5-95F3-48EF-BB8F-ABDBE7CD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CD5E3B1C-D1F5-406D-899B-18FA092E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B2329-438B-4AD8-B985-06EE90DBBF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1800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BB75116F-2963-4454-8948-66CDA651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7A72-1F33-4AFE-9032-C40B22CE82D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F2ACE91C-C627-40E2-BC45-9DB34CA4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AFE04AC8-A9EB-4273-BC69-4322B074F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F8B8A-B9EF-450C-8EE4-70EE5400D3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33321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0760500-7B06-4C66-9F6D-D50A87CC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F3BF-A856-4CEB-8501-8D4A5650234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316681B-7E7E-460D-9CF5-8D864F10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426196A-C522-4442-9B6A-410D3476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7B01C-238D-4906-8B38-3B52669CF6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150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7BEEF-B706-40CC-BC67-AADE85E1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AEA8AF-2905-40CF-97F6-6AF164B8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58E9FB-8516-4FA0-B536-01A61FBD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E40C83-4F2C-490D-A655-0B84240E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7F2B9F-62BB-4F69-BA1A-644431CB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946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9F30F65-C125-4CA6-B750-A7258B09F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E21B4-C655-4DA8-AF1B-31EE41A7D0C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F045730-5E84-4AE9-AC0B-86199F25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9BD7557-DEA4-4BA0-AA95-AA23882D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EE796-B979-425B-8111-EEFEC864BB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1547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339486-8811-402F-BFD7-36A27A566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C4FA5-0E00-48D5-B132-9DA0557984C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882D2D-24C2-4264-A262-6A0600DA1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C0DD67-D067-498D-A11B-084CB21E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C6265-077C-4427-9D54-CB56189419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7074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1D1521-A580-4E5E-8C72-8FF9F341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B210-CF81-4750-BCB7-11F998ED604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476FCA-5FFB-4169-9F4D-29E315CF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4AB01C-25E8-4B34-8E52-32D2AA50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2B567-D115-4453-99A6-01066D825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4454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57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19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8631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62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302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76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7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F2BA22-2A42-4AF3-B46A-161D64D0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6E2AB2-DFD9-46B6-98C1-20DCD6AF8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2BC1EB-92A6-4EA1-8135-FAFB36B7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E49658-AFDB-41BB-B926-20CAE6FB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C007E8-DD64-4B53-A677-9717BC8D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041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70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524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279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8BB44-2626-47F5-8C02-B6A65A8A8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F309C4-2813-4399-852D-1DFECCE56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95E9D0-F9AD-4E9F-8C25-C5A35AB39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FD2131-41DD-4E78-9F75-40CE4430B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2BD5A8-7E2F-45F7-A4A9-4822F8153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C1EEB1-8BD2-4CD6-8296-807F0A65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4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CC551-2FBA-49DD-B044-2CE829EA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366B6F-86D9-4F42-93A1-37367C77A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2B334E-EAE0-457E-A5BC-A12E4D7DC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6BD96C-E178-4889-BA88-F2986EB74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CE9ED4-F7A6-40BE-B99C-A74421851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FA32297-C2B1-442A-8C97-85102127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6F9C3F3-693B-47EC-8B93-3B5CA7A9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4A61FB7-B2BB-47EA-A84D-43FF62A2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7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C5918-6B56-4607-A73B-16A890BD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A6FB33-24C0-4D96-86ED-F4558C85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BE5911-0B51-413C-81E6-1960FD6D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70C28F3-1D93-4D25-9597-2F764FF2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3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2D2A74-7BA7-4C09-98F7-9D182C19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284EC76-85CA-44E0-A59C-C8A96A43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51A118-AD1B-4B7E-A1CD-356F653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8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9F819-9939-4F5A-8550-B4A55189D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F940AE-BC39-4D0C-93A1-319C4B49E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22A904-E666-4F07-A13B-478E75545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44E2C0-387C-4786-82D2-CC6F0AF5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03DEA7-A936-47C0-9AEE-1861A369E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DD0171-8383-47A0-BFF7-447F4670C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AF239-7654-4D4B-99DC-3AA4B7A4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9EB360-C44B-4327-9781-4EF74679E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FA38AA-1921-4098-84CF-EC61D6908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A2C137-DA3E-4700-8E63-604054B1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03F369-3417-4BCE-8936-734E97C8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F85C43-B1D0-440E-A2C2-25DED652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7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C227D-0AB8-4B50-B327-ABD2ED694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486801-521C-4E25-AAAB-08B7F4130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30A683-1BA3-4A41-B8A5-EFD160C2A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DCDF-4332-441D-87BB-CFEF546286FC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A43F31-C242-4CD4-8F7D-D11C7537F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6FCECC-34A1-4280-B376-9630DC9B3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FC2B5-83E7-4193-861B-653DBC51C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4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B4F62813-ADAC-4035-97AF-EF7BBF3D0D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66762E1A-5289-4F45-9A57-45D0C12E2E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E4647-D154-4FE8-B261-250641DC8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8EA58D-74E8-44B9-838F-DB337B978BD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FFD7A4-B220-4B06-BB8C-6CABE91AD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09585C-4B19-4461-8D22-50FF870A6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F7BCAFE-A83D-4F26-909E-1D311FC11B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5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6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E803E-44CD-4DCF-856D-86BC4EE26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AE5D0D-F759-43F9-AB72-8BE547937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t-RU" sz="3600" b="1" dirty="0"/>
              <a:t>Гади җөмлә синтаксисын кабатлау.</a:t>
            </a:r>
          </a:p>
          <a:p>
            <a:pPr marL="0" indent="0">
              <a:buNone/>
            </a:pPr>
            <a:r>
              <a:rPr lang="tt-RU" sz="2400" b="1" i="1" dirty="0"/>
              <a:t>Үткәннәрне кабатлагыз. Кабатлау барышында туган сорауларыгызны укытучыгызга җибәрегез.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4748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>
            <a:extLst>
              <a:ext uri="{FF2B5EF4-FFF2-40B4-BE49-F238E27FC236}">
                <a16:creationId xmlns:a16="http://schemas.microsoft.com/office/drawing/2014/main" id="{9D31838A-7D9F-486D-A849-D4A64C758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txBody>
          <a:bodyPr/>
          <a:lstStyle/>
          <a:p>
            <a:r>
              <a:rPr lang="tt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Җөмләнең модал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ь кисәкләре.</a:t>
            </a:r>
          </a:p>
        </p:txBody>
      </p:sp>
      <p:sp>
        <p:nvSpPr>
          <p:cNvPr id="27651" name="Содержимое 2">
            <a:extLst>
              <a:ext uri="{FF2B5EF4-FFF2-40B4-BE49-F238E27FC236}">
                <a16:creationId xmlns:a16="http://schemas.microsoft.com/office/drawing/2014/main" id="{ADD19841-61E6-453D-836E-51E68CF1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00125"/>
            <a:ext cx="8229600" cy="5429250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Сөйләүченең чынбарлыкка (тыңлаучыга, җөмлә эчтәлегенә, төзелешенә һәм сөйләү обстановкасына) мөнәсәбәтен белдерә торган кисәкләр җөмләнең </a:t>
            </a: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модал</a:t>
            </a:r>
            <a:r>
              <a:rPr lang="ru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 кисәкләре</a:t>
            </a:r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дип атала</a:t>
            </a:r>
            <a:r>
              <a:rPr lang="ru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algn="just">
              <a:buFont typeface="Arial" panose="020B0604020202020204" pitchFamily="34" charset="0"/>
              <a:buNone/>
            </a:pPr>
            <a:endParaRPr lang="tt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tt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tt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tt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tt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Дускай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сиңа бүләк итәр идем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Илкәемнең иркә гөлләрен. (М.Җ.)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Кыскасы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алар урманны кадерләп, саклап тоталар иде.(М.М.)</a:t>
            </a:r>
            <a:endParaRPr lang="ru-RU" altLang="ru-RU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04DFF0-2255-440F-8D0B-78F5EE65C5AA}"/>
              </a:ext>
            </a:extLst>
          </p:cNvPr>
          <p:cNvSpPr/>
          <p:nvPr/>
        </p:nvSpPr>
        <p:spPr>
          <a:xfrm>
            <a:off x="4524376" y="2286000"/>
            <a:ext cx="2500313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Җөмләнең модал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кисәкләре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22A1255-8EE8-4305-83C4-5612384FA6D5}"/>
              </a:ext>
            </a:extLst>
          </p:cNvPr>
          <p:cNvSpPr/>
          <p:nvPr/>
        </p:nvSpPr>
        <p:spPr>
          <a:xfrm>
            <a:off x="2309814" y="3286125"/>
            <a:ext cx="2643187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Эндәш сүзләр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FAA0455-630D-4865-9E54-4EF8F0C0AAD8}"/>
              </a:ext>
            </a:extLst>
          </p:cNvPr>
          <p:cNvSpPr/>
          <p:nvPr/>
        </p:nvSpPr>
        <p:spPr>
          <a:xfrm>
            <a:off x="6453188" y="3286125"/>
            <a:ext cx="2500312" cy="571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Кереш сүзлә</a:t>
            </a: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DCF39DC-82C3-43DE-8A70-106DD614378E}"/>
              </a:ext>
            </a:extLst>
          </p:cNvPr>
          <p:cNvCxnSpPr/>
          <p:nvPr/>
        </p:nvCxnSpPr>
        <p:spPr>
          <a:xfrm rot="5400000">
            <a:off x="4524376" y="3071813"/>
            <a:ext cx="428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955EC51-797D-4749-B01A-5B8ADDFC1639}"/>
              </a:ext>
            </a:extLst>
          </p:cNvPr>
          <p:cNvCxnSpPr/>
          <p:nvPr/>
        </p:nvCxnSpPr>
        <p:spPr>
          <a:xfrm rot="5400000">
            <a:off x="6596857" y="3071019"/>
            <a:ext cx="4286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>
            <a:extLst>
              <a:ext uri="{FF2B5EF4-FFF2-40B4-BE49-F238E27FC236}">
                <a16:creationId xmlns:a16="http://schemas.microsoft.com/office/drawing/2014/main" id="{1E407A39-B6F7-42C1-A2AC-BCD32B62A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1"/>
            <a:ext cx="8229600" cy="428625"/>
          </a:xfrm>
        </p:spPr>
        <p:txBody>
          <a:bodyPr/>
          <a:lstStyle/>
          <a:p>
            <a:r>
              <a:rPr lang="tt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Җөмләләрне аерым билгеләренә карап төркемләү</a:t>
            </a:r>
            <a:r>
              <a:rPr lang="tt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id="{59544F4C-D503-4E69-BB03-CB7BA04BB2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38314" y="536575"/>
          <a:ext cx="8715375" cy="6231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46">
                <a:tc>
                  <a:txBody>
                    <a:bodyPr/>
                    <a:lstStyle/>
                    <a:p>
                      <a:pPr algn="ctr"/>
                      <a:r>
                        <a:rPr lang="tt-RU" sz="1800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Төркемләү</a:t>
                      </a:r>
                      <a:r>
                        <a:rPr lang="tt-RU" sz="1800" b="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прин</a:t>
                      </a:r>
                      <a:r>
                        <a:rPr lang="ru-RU" sz="1800" b="0" i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r>
                        <a:rPr lang="tt-RU" sz="1800" b="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ибы </a:t>
                      </a:r>
                      <a:endParaRPr lang="ru-RU" sz="18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sz="1800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Җөмлә</a:t>
                      </a:r>
                      <a:r>
                        <a:rPr lang="tt-RU" sz="1800" b="0" i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төре </a:t>
                      </a:r>
                      <a:endParaRPr lang="ru-RU" sz="18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t-RU" sz="1800" b="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Мисаллар</a:t>
                      </a:r>
                      <a:endParaRPr lang="ru-RU" sz="18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28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Грамматик яктан таркалу –таркалмавына карап 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грамматик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таркала торган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таркалмый</a:t>
                      </a:r>
                      <a:r>
                        <a:rPr lang="tt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торган</a:t>
                      </a:r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Ялт! Шул арада машинага утырып та сызды.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28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Әйтү максатына карап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хикәя 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сорау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боерык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Яңгыр ява. Туктадымы</a:t>
                      </a:r>
                      <a:r>
                        <a:rPr lang="tt-RU" sz="16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әле? Зонтикларны алыгыз!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371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Тойгының дәрәҗәсенә карап 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гадәти</a:t>
                      </a:r>
                      <a:r>
                        <a:rPr lang="tt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tt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тойгылы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Яңгыр</a:t>
                      </a:r>
                      <a:r>
                        <a:rPr lang="tt-RU" sz="16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кирәк.Ура! Яңгыр ява!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371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Күренешне</a:t>
                      </a:r>
                      <a:r>
                        <a:rPr lang="tt-RU" sz="1600" b="1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раслау яки инкяр итүгә бәйле рәвештә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раслау</a:t>
                      </a:r>
                    </a:p>
                    <a:p>
                      <a:pPr algn="l"/>
                      <a:r>
                        <a:rPr lang="tt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инкяр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Тиздән печәнгә төшәрләр. Бала һаман йокламый.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71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Иярчен кисәкләре булу-булмауга карап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җыйнак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җәенке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 эри. Күктә ак болытлар йөзә.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371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Оештыручы үзәкнең ничә булу мөмкинлегенә</a:t>
                      </a:r>
                      <a:r>
                        <a:rPr lang="tt-RU" sz="1600" b="1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карап 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бер составлы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ике составлы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Бүген бик арылды. Озын караңгы төннәр башланды. 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928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Хәбәрлекнең санына карап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гади 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кушма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Тиздән</a:t>
                      </a:r>
                      <a:r>
                        <a:rPr lang="tt-RU" sz="16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игеннәр өлгерер.Мәдинә җыелыштан өйгә кайтып кергәндә, Фәрит әле йокламаган иде. (Ш.Камал)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2928">
                <a:tc>
                  <a:txBody>
                    <a:bodyPr/>
                    <a:lstStyle/>
                    <a:p>
                      <a:pPr algn="l"/>
                      <a:r>
                        <a:rPr lang="tt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Мәгънә тулылыгы өчен кирәк булган кисәкләрнең булу – булмавына карап.</a:t>
                      </a:r>
                      <a:endParaRPr lang="ru-RU" sz="16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тулы</a:t>
                      </a:r>
                    </a:p>
                    <a:p>
                      <a:pPr algn="l"/>
                      <a:r>
                        <a:rPr lang="tt-RU" sz="1600" dirty="0">
                          <a:latin typeface="Times New Roman" pitchFamily="18" charset="0"/>
                          <a:cs typeface="Times New Roman" pitchFamily="18" charset="0"/>
                        </a:rPr>
                        <a:t>ким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tt-RU" sz="16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Бүген кизү</a:t>
                      </a:r>
                      <a:r>
                        <a:rPr lang="tt-RU" sz="16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кем?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tt-RU" sz="1600" b="1" baseline="0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Мин.                     (Ә.Еники) 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>
            <a:extLst>
              <a:ext uri="{FF2B5EF4-FFF2-40B4-BE49-F238E27FC236}">
                <a16:creationId xmlns:a16="http://schemas.microsoft.com/office/drawing/2014/main" id="{3E5FF47B-6550-450C-844F-65FA5589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39737"/>
          </a:xfrm>
        </p:spPr>
        <p:txBody>
          <a:bodyPr/>
          <a:lstStyle/>
          <a:p>
            <a:r>
              <a:rPr lang="tt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Гади җөмләгә синтаксик анализ ясау тәртибе: 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3" name="Содержимое 2">
            <a:extLst>
              <a:ext uri="{FF2B5EF4-FFF2-40B4-BE49-F238E27FC236}">
                <a16:creationId xmlns:a16="http://schemas.microsoft.com/office/drawing/2014/main" id="{E150517A-666F-47F3-B550-0E1BE6417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57250"/>
            <a:ext cx="8229600" cy="5715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Әйтү максаты ягыннан төре билгеләнә.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Җыйнак яки җәенке икәнлеге әйтелә.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Бер составлы яки ике составлы булуы күрсәтелә.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Тулы яки ким булуы әйтелә.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Раслау яки инкарь булуы билгеләнә.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Тиңдәш кисәкләре яки аерымланган кисәкләре булу-булмавы күрсәтелә.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Гади җөмлә икәнлеге әйтелә.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Шартлы билгеләр ярдәмендә җөмлә кисәкләре һәм сүз төркемнәре буенча тикшерелә.</a:t>
            </a:r>
          </a:p>
          <a:p>
            <a:pPr marL="457200" indent="-457200">
              <a:buNone/>
            </a:pPr>
            <a:endParaRPr lang="tt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Быел җәй көне </a:t>
            </a:r>
            <a:r>
              <a:rPr lang="tt-RU" altLang="ru-RU" sz="2000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Гөлшаһидә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Казанга  - врачларның белемнәрен күтәрү курсларына укырга килде. (Г.Ә.) </a:t>
            </a:r>
          </a:p>
          <a:p>
            <a:pPr marL="457200" indent="-457200"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tt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Бу – хикәя, җәенке, ике составлы, тулы, раслау, аерымланган аныклагычлы гади җөмлә.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8CA0AA3-C88C-4496-BDC1-F07D2E459D86}"/>
              </a:ext>
            </a:extLst>
          </p:cNvPr>
          <p:cNvCxnSpPr/>
          <p:nvPr/>
        </p:nvCxnSpPr>
        <p:spPr>
          <a:xfrm>
            <a:off x="2809875" y="5072064"/>
            <a:ext cx="285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C81459B-7989-4BF8-87CF-4CC4D693CA4C}"/>
              </a:ext>
            </a:extLst>
          </p:cNvPr>
          <p:cNvCxnSpPr/>
          <p:nvPr/>
        </p:nvCxnSpPr>
        <p:spPr>
          <a:xfrm>
            <a:off x="3309939" y="5072064"/>
            <a:ext cx="35718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4A3ADFD-6D90-4222-83B8-467607A65CB3}"/>
              </a:ext>
            </a:extLst>
          </p:cNvPr>
          <p:cNvCxnSpPr/>
          <p:nvPr/>
        </p:nvCxnSpPr>
        <p:spPr>
          <a:xfrm>
            <a:off x="4024313" y="5072064"/>
            <a:ext cx="285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>
            <a:extLst>
              <a:ext uri="{FF2B5EF4-FFF2-40B4-BE49-F238E27FC236}">
                <a16:creationId xmlns:a16="http://schemas.microsoft.com/office/drawing/2014/main" id="{C9D7A7BD-A0FA-4EEC-B612-F8E51FEF0F9C}"/>
              </a:ext>
            </a:extLst>
          </p:cNvPr>
          <p:cNvSpPr/>
          <p:nvPr/>
        </p:nvSpPr>
        <p:spPr>
          <a:xfrm flipH="1">
            <a:off x="3167064" y="5072064"/>
            <a:ext cx="142875" cy="714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D1CCD9F9-87EA-46CD-A3FC-1B38BD280AFD}"/>
              </a:ext>
            </a:extLst>
          </p:cNvPr>
          <p:cNvSpPr/>
          <p:nvPr/>
        </p:nvSpPr>
        <p:spPr>
          <a:xfrm flipH="1">
            <a:off x="3810001" y="5046664"/>
            <a:ext cx="142875" cy="968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B6A8314A-5DE2-4E2E-A741-A67824C9B815}"/>
              </a:ext>
            </a:extLst>
          </p:cNvPr>
          <p:cNvSpPr/>
          <p:nvPr/>
        </p:nvSpPr>
        <p:spPr>
          <a:xfrm>
            <a:off x="4381501" y="5072064"/>
            <a:ext cx="142875" cy="714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B27200EA-D650-4A2C-9940-65BE3DD9800B}"/>
              </a:ext>
            </a:extLst>
          </p:cNvPr>
          <p:cNvSpPr/>
          <p:nvPr/>
        </p:nvSpPr>
        <p:spPr>
          <a:xfrm flipH="1">
            <a:off x="5953126" y="5072064"/>
            <a:ext cx="142875" cy="714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4B0D1818-4D85-41AA-AB6B-E142DE9CE409}"/>
              </a:ext>
            </a:extLst>
          </p:cNvPr>
          <p:cNvSpPr/>
          <p:nvPr/>
        </p:nvSpPr>
        <p:spPr>
          <a:xfrm flipH="1" flipV="1">
            <a:off x="6381751" y="5072064"/>
            <a:ext cx="142875" cy="714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F52A2DF7-19C9-4640-B842-7446FA5FCD65}"/>
              </a:ext>
            </a:extLst>
          </p:cNvPr>
          <p:cNvSpPr/>
          <p:nvPr/>
        </p:nvSpPr>
        <p:spPr>
          <a:xfrm>
            <a:off x="6810376" y="5072064"/>
            <a:ext cx="142875" cy="7143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4D9252A-FEB9-45B3-A2BA-844B271BA250}"/>
              </a:ext>
            </a:extLst>
          </p:cNvPr>
          <p:cNvCxnSpPr/>
          <p:nvPr/>
        </p:nvCxnSpPr>
        <p:spPr>
          <a:xfrm flipV="1">
            <a:off x="6167439" y="5072063"/>
            <a:ext cx="1428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86E27BD9-0116-487C-8E66-6D761ECF99EA}"/>
              </a:ext>
            </a:extLst>
          </p:cNvPr>
          <p:cNvCxnSpPr/>
          <p:nvPr/>
        </p:nvCxnSpPr>
        <p:spPr>
          <a:xfrm>
            <a:off x="6524625" y="5072064"/>
            <a:ext cx="285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>
            <a:extLst>
              <a:ext uri="{FF2B5EF4-FFF2-40B4-BE49-F238E27FC236}">
                <a16:creationId xmlns:a16="http://schemas.microsoft.com/office/drawing/2014/main" id="{5527D285-358F-4DD7-9826-E630BC261696}"/>
              </a:ext>
            </a:extLst>
          </p:cNvPr>
          <p:cNvSpPr/>
          <p:nvPr/>
        </p:nvSpPr>
        <p:spPr>
          <a:xfrm>
            <a:off x="7096126" y="5143500"/>
            <a:ext cx="2500313" cy="71438"/>
          </a:xfrm>
          <a:custGeom>
            <a:avLst/>
            <a:gdLst>
              <a:gd name="connsiteX0" fmla="*/ 0 w 3872753"/>
              <a:gd name="connsiteY0" fmla="*/ 282388 h 305144"/>
              <a:gd name="connsiteX1" fmla="*/ 40341 w 3872753"/>
              <a:gd name="connsiteY1" fmla="*/ 268941 h 305144"/>
              <a:gd name="connsiteX2" fmla="*/ 94130 w 3872753"/>
              <a:gd name="connsiteY2" fmla="*/ 201706 h 305144"/>
              <a:gd name="connsiteX3" fmla="*/ 134471 w 3872753"/>
              <a:gd name="connsiteY3" fmla="*/ 188259 h 305144"/>
              <a:gd name="connsiteX4" fmla="*/ 161365 w 3872753"/>
              <a:gd name="connsiteY4" fmla="*/ 161364 h 305144"/>
              <a:gd name="connsiteX5" fmla="*/ 416859 w 3872753"/>
              <a:gd name="connsiteY5" fmla="*/ 161364 h 305144"/>
              <a:gd name="connsiteX6" fmla="*/ 537883 w 3872753"/>
              <a:gd name="connsiteY6" fmla="*/ 228600 h 305144"/>
              <a:gd name="connsiteX7" fmla="*/ 578224 w 3872753"/>
              <a:gd name="connsiteY7" fmla="*/ 255494 h 305144"/>
              <a:gd name="connsiteX8" fmla="*/ 658906 w 3872753"/>
              <a:gd name="connsiteY8" fmla="*/ 215153 h 305144"/>
              <a:gd name="connsiteX9" fmla="*/ 672353 w 3872753"/>
              <a:gd name="connsiteY9" fmla="*/ 174812 h 305144"/>
              <a:gd name="connsiteX10" fmla="*/ 712694 w 3872753"/>
              <a:gd name="connsiteY10" fmla="*/ 161364 h 305144"/>
              <a:gd name="connsiteX11" fmla="*/ 779930 w 3872753"/>
              <a:gd name="connsiteY11" fmla="*/ 107576 h 305144"/>
              <a:gd name="connsiteX12" fmla="*/ 833718 w 3872753"/>
              <a:gd name="connsiteY12" fmla="*/ 134470 h 305144"/>
              <a:gd name="connsiteX13" fmla="*/ 847165 w 3872753"/>
              <a:gd name="connsiteY13" fmla="*/ 174812 h 305144"/>
              <a:gd name="connsiteX14" fmla="*/ 874059 w 3872753"/>
              <a:gd name="connsiteY14" fmla="*/ 215153 h 305144"/>
              <a:gd name="connsiteX15" fmla="*/ 914400 w 3872753"/>
              <a:gd name="connsiteY15" fmla="*/ 228600 h 305144"/>
              <a:gd name="connsiteX16" fmla="*/ 954741 w 3872753"/>
              <a:gd name="connsiteY16" fmla="*/ 255494 h 305144"/>
              <a:gd name="connsiteX17" fmla="*/ 1048871 w 3872753"/>
              <a:gd name="connsiteY17" fmla="*/ 242047 h 305144"/>
              <a:gd name="connsiteX18" fmla="*/ 1075765 w 3872753"/>
              <a:gd name="connsiteY18" fmla="*/ 201706 h 305144"/>
              <a:gd name="connsiteX19" fmla="*/ 1116106 w 3872753"/>
              <a:gd name="connsiteY19" fmla="*/ 174812 h 305144"/>
              <a:gd name="connsiteX20" fmla="*/ 1183341 w 3872753"/>
              <a:gd name="connsiteY20" fmla="*/ 134470 h 305144"/>
              <a:gd name="connsiteX21" fmla="*/ 1290918 w 3872753"/>
              <a:gd name="connsiteY21" fmla="*/ 161364 h 305144"/>
              <a:gd name="connsiteX22" fmla="*/ 1358153 w 3872753"/>
              <a:gd name="connsiteY22" fmla="*/ 228600 h 305144"/>
              <a:gd name="connsiteX23" fmla="*/ 1438835 w 3872753"/>
              <a:gd name="connsiteY23" fmla="*/ 268941 h 305144"/>
              <a:gd name="connsiteX24" fmla="*/ 1465730 w 3872753"/>
              <a:gd name="connsiteY24" fmla="*/ 242047 h 305144"/>
              <a:gd name="connsiteX25" fmla="*/ 1506071 w 3872753"/>
              <a:gd name="connsiteY25" fmla="*/ 228600 h 305144"/>
              <a:gd name="connsiteX26" fmla="*/ 1546412 w 3872753"/>
              <a:gd name="connsiteY26" fmla="*/ 201706 h 305144"/>
              <a:gd name="connsiteX27" fmla="*/ 1640541 w 3872753"/>
              <a:gd name="connsiteY27" fmla="*/ 107576 h 305144"/>
              <a:gd name="connsiteX28" fmla="*/ 1680883 w 3872753"/>
              <a:gd name="connsiteY28" fmla="*/ 67235 h 305144"/>
              <a:gd name="connsiteX29" fmla="*/ 1748118 w 3872753"/>
              <a:gd name="connsiteY29" fmla="*/ 80682 h 305144"/>
              <a:gd name="connsiteX30" fmla="*/ 1801906 w 3872753"/>
              <a:gd name="connsiteY30" fmla="*/ 161364 h 305144"/>
              <a:gd name="connsiteX31" fmla="*/ 1909483 w 3872753"/>
              <a:gd name="connsiteY31" fmla="*/ 255494 h 305144"/>
              <a:gd name="connsiteX32" fmla="*/ 1922930 w 3872753"/>
              <a:gd name="connsiteY32" fmla="*/ 295835 h 305144"/>
              <a:gd name="connsiteX33" fmla="*/ 2030506 w 3872753"/>
              <a:gd name="connsiteY33" fmla="*/ 268941 h 305144"/>
              <a:gd name="connsiteX34" fmla="*/ 2151530 w 3872753"/>
              <a:gd name="connsiteY34" fmla="*/ 255494 h 305144"/>
              <a:gd name="connsiteX35" fmla="*/ 2205318 w 3872753"/>
              <a:gd name="connsiteY35" fmla="*/ 147917 h 305144"/>
              <a:gd name="connsiteX36" fmla="*/ 2286000 w 3872753"/>
              <a:gd name="connsiteY36" fmla="*/ 121023 h 305144"/>
              <a:gd name="connsiteX37" fmla="*/ 2339788 w 3872753"/>
              <a:gd name="connsiteY37" fmla="*/ 134470 h 305144"/>
              <a:gd name="connsiteX38" fmla="*/ 2420471 w 3872753"/>
              <a:gd name="connsiteY38" fmla="*/ 188259 h 305144"/>
              <a:gd name="connsiteX39" fmla="*/ 2433918 w 3872753"/>
              <a:gd name="connsiteY39" fmla="*/ 228600 h 305144"/>
              <a:gd name="connsiteX40" fmla="*/ 2514600 w 3872753"/>
              <a:gd name="connsiteY40" fmla="*/ 188259 h 305144"/>
              <a:gd name="connsiteX41" fmla="*/ 2541494 w 3872753"/>
              <a:gd name="connsiteY41" fmla="*/ 161364 h 305144"/>
              <a:gd name="connsiteX42" fmla="*/ 2581835 w 3872753"/>
              <a:gd name="connsiteY42" fmla="*/ 134470 h 305144"/>
              <a:gd name="connsiteX43" fmla="*/ 2608730 w 3872753"/>
              <a:gd name="connsiteY43" fmla="*/ 107576 h 305144"/>
              <a:gd name="connsiteX44" fmla="*/ 2649071 w 3872753"/>
              <a:gd name="connsiteY44" fmla="*/ 94129 h 305144"/>
              <a:gd name="connsiteX45" fmla="*/ 2743200 w 3872753"/>
              <a:gd name="connsiteY45" fmla="*/ 53788 h 305144"/>
              <a:gd name="connsiteX46" fmla="*/ 2810435 w 3872753"/>
              <a:gd name="connsiteY46" fmla="*/ 121023 h 305144"/>
              <a:gd name="connsiteX47" fmla="*/ 2864224 w 3872753"/>
              <a:gd name="connsiteY47" fmla="*/ 174812 h 305144"/>
              <a:gd name="connsiteX48" fmla="*/ 2891118 w 3872753"/>
              <a:gd name="connsiteY48" fmla="*/ 215153 h 305144"/>
              <a:gd name="connsiteX49" fmla="*/ 2931459 w 3872753"/>
              <a:gd name="connsiteY49" fmla="*/ 242047 h 305144"/>
              <a:gd name="connsiteX50" fmla="*/ 3227294 w 3872753"/>
              <a:gd name="connsiteY50" fmla="*/ 228600 h 305144"/>
              <a:gd name="connsiteX51" fmla="*/ 3294530 w 3872753"/>
              <a:gd name="connsiteY51" fmla="*/ 161364 h 305144"/>
              <a:gd name="connsiteX52" fmla="*/ 3375212 w 3872753"/>
              <a:gd name="connsiteY52" fmla="*/ 107576 h 305144"/>
              <a:gd name="connsiteX53" fmla="*/ 3388659 w 3872753"/>
              <a:gd name="connsiteY53" fmla="*/ 67235 h 305144"/>
              <a:gd name="connsiteX54" fmla="*/ 3429000 w 3872753"/>
              <a:gd name="connsiteY54" fmla="*/ 53788 h 305144"/>
              <a:gd name="connsiteX55" fmla="*/ 3469341 w 3872753"/>
              <a:gd name="connsiteY55" fmla="*/ 26894 h 305144"/>
              <a:gd name="connsiteX56" fmla="*/ 3550024 w 3872753"/>
              <a:gd name="connsiteY56" fmla="*/ 0 h 305144"/>
              <a:gd name="connsiteX57" fmla="*/ 3563471 w 3872753"/>
              <a:gd name="connsiteY57" fmla="*/ 40341 h 305144"/>
              <a:gd name="connsiteX58" fmla="*/ 3671047 w 3872753"/>
              <a:gd name="connsiteY58" fmla="*/ 161364 h 305144"/>
              <a:gd name="connsiteX59" fmla="*/ 3738283 w 3872753"/>
              <a:gd name="connsiteY59" fmla="*/ 215153 h 305144"/>
              <a:gd name="connsiteX60" fmla="*/ 3778624 w 3872753"/>
              <a:gd name="connsiteY60" fmla="*/ 228600 h 305144"/>
              <a:gd name="connsiteX61" fmla="*/ 3872753 w 3872753"/>
              <a:gd name="connsiteY61" fmla="*/ 215153 h 30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872753" h="305144">
                <a:moveTo>
                  <a:pt x="0" y="282388"/>
                </a:moveTo>
                <a:cubicBezTo>
                  <a:pt x="13447" y="277906"/>
                  <a:pt x="29273" y="277796"/>
                  <a:pt x="40341" y="268941"/>
                </a:cubicBezTo>
                <a:cubicBezTo>
                  <a:pt x="95314" y="224963"/>
                  <a:pt x="39297" y="234605"/>
                  <a:pt x="94130" y="201706"/>
                </a:cubicBezTo>
                <a:cubicBezTo>
                  <a:pt x="106284" y="194413"/>
                  <a:pt x="121024" y="192741"/>
                  <a:pt x="134471" y="188259"/>
                </a:cubicBezTo>
                <a:cubicBezTo>
                  <a:pt x="143436" y="179294"/>
                  <a:pt x="150025" y="167034"/>
                  <a:pt x="161365" y="161364"/>
                </a:cubicBezTo>
                <a:cubicBezTo>
                  <a:pt x="227953" y="128069"/>
                  <a:pt x="388398" y="159467"/>
                  <a:pt x="416859" y="161364"/>
                </a:cubicBezTo>
                <a:cubicBezTo>
                  <a:pt x="509335" y="223016"/>
                  <a:pt x="466877" y="204932"/>
                  <a:pt x="537883" y="228600"/>
                </a:cubicBezTo>
                <a:cubicBezTo>
                  <a:pt x="551330" y="237565"/>
                  <a:pt x="562283" y="252837"/>
                  <a:pt x="578224" y="255494"/>
                </a:cubicBezTo>
                <a:cubicBezTo>
                  <a:pt x="600493" y="259206"/>
                  <a:pt x="644857" y="224519"/>
                  <a:pt x="658906" y="215153"/>
                </a:cubicBezTo>
                <a:cubicBezTo>
                  <a:pt x="663388" y="201706"/>
                  <a:pt x="662330" y="184835"/>
                  <a:pt x="672353" y="174812"/>
                </a:cubicBezTo>
                <a:cubicBezTo>
                  <a:pt x="682376" y="164789"/>
                  <a:pt x="700016" y="167703"/>
                  <a:pt x="712694" y="161364"/>
                </a:cubicBezTo>
                <a:cubicBezTo>
                  <a:pt x="746620" y="144400"/>
                  <a:pt x="754915" y="132590"/>
                  <a:pt x="779930" y="107576"/>
                </a:cubicBezTo>
                <a:cubicBezTo>
                  <a:pt x="797859" y="116541"/>
                  <a:pt x="819544" y="120296"/>
                  <a:pt x="833718" y="134470"/>
                </a:cubicBezTo>
                <a:cubicBezTo>
                  <a:pt x="843741" y="144493"/>
                  <a:pt x="840826" y="162134"/>
                  <a:pt x="847165" y="174812"/>
                </a:cubicBezTo>
                <a:cubicBezTo>
                  <a:pt x="854392" y="189267"/>
                  <a:pt x="861439" y="205057"/>
                  <a:pt x="874059" y="215153"/>
                </a:cubicBezTo>
                <a:cubicBezTo>
                  <a:pt x="885127" y="224008"/>
                  <a:pt x="901722" y="222261"/>
                  <a:pt x="914400" y="228600"/>
                </a:cubicBezTo>
                <a:cubicBezTo>
                  <a:pt x="928855" y="235828"/>
                  <a:pt x="941294" y="246529"/>
                  <a:pt x="954741" y="255494"/>
                </a:cubicBezTo>
                <a:cubicBezTo>
                  <a:pt x="986118" y="251012"/>
                  <a:pt x="1019908" y="254920"/>
                  <a:pt x="1048871" y="242047"/>
                </a:cubicBezTo>
                <a:cubicBezTo>
                  <a:pt x="1063639" y="235483"/>
                  <a:pt x="1064337" y="213134"/>
                  <a:pt x="1075765" y="201706"/>
                </a:cubicBezTo>
                <a:cubicBezTo>
                  <a:pt x="1087193" y="190278"/>
                  <a:pt x="1103486" y="184908"/>
                  <a:pt x="1116106" y="174812"/>
                </a:cubicBezTo>
                <a:cubicBezTo>
                  <a:pt x="1168845" y="132620"/>
                  <a:pt x="1113282" y="157823"/>
                  <a:pt x="1183341" y="134470"/>
                </a:cubicBezTo>
                <a:cubicBezTo>
                  <a:pt x="1188709" y="135544"/>
                  <a:pt x="1275882" y="150087"/>
                  <a:pt x="1290918" y="161364"/>
                </a:cubicBezTo>
                <a:cubicBezTo>
                  <a:pt x="1316274" y="180381"/>
                  <a:pt x="1328084" y="218577"/>
                  <a:pt x="1358153" y="228600"/>
                </a:cubicBezTo>
                <a:cubicBezTo>
                  <a:pt x="1413826" y="247158"/>
                  <a:pt x="1386700" y="234184"/>
                  <a:pt x="1438835" y="268941"/>
                </a:cubicBezTo>
                <a:cubicBezTo>
                  <a:pt x="1447800" y="259976"/>
                  <a:pt x="1454858" y="248570"/>
                  <a:pt x="1465730" y="242047"/>
                </a:cubicBezTo>
                <a:cubicBezTo>
                  <a:pt x="1477884" y="234754"/>
                  <a:pt x="1493393" y="234939"/>
                  <a:pt x="1506071" y="228600"/>
                </a:cubicBezTo>
                <a:cubicBezTo>
                  <a:pt x="1520526" y="221372"/>
                  <a:pt x="1532965" y="210671"/>
                  <a:pt x="1546412" y="201706"/>
                </a:cubicBezTo>
                <a:cubicBezTo>
                  <a:pt x="1608062" y="109229"/>
                  <a:pt x="1569536" y="131244"/>
                  <a:pt x="1640541" y="107576"/>
                </a:cubicBezTo>
                <a:cubicBezTo>
                  <a:pt x="1653988" y="94129"/>
                  <a:pt x="1662434" y="71847"/>
                  <a:pt x="1680883" y="67235"/>
                </a:cubicBezTo>
                <a:cubicBezTo>
                  <a:pt x="1703056" y="61692"/>
                  <a:pt x="1730077" y="66650"/>
                  <a:pt x="1748118" y="80682"/>
                </a:cubicBezTo>
                <a:cubicBezTo>
                  <a:pt x="1773632" y="100526"/>
                  <a:pt x="1779051" y="138508"/>
                  <a:pt x="1801906" y="161364"/>
                </a:cubicBezTo>
                <a:cubicBezTo>
                  <a:pt x="1880569" y="240028"/>
                  <a:pt x="1842769" y="211019"/>
                  <a:pt x="1909483" y="255494"/>
                </a:cubicBezTo>
                <a:cubicBezTo>
                  <a:pt x="1913965" y="268941"/>
                  <a:pt x="1909483" y="291353"/>
                  <a:pt x="1922930" y="295835"/>
                </a:cubicBezTo>
                <a:cubicBezTo>
                  <a:pt x="1950858" y="305144"/>
                  <a:pt x="2001479" y="273779"/>
                  <a:pt x="2030506" y="268941"/>
                </a:cubicBezTo>
                <a:cubicBezTo>
                  <a:pt x="2070543" y="262268"/>
                  <a:pt x="2111189" y="259976"/>
                  <a:pt x="2151530" y="255494"/>
                </a:cubicBezTo>
                <a:cubicBezTo>
                  <a:pt x="2161440" y="225763"/>
                  <a:pt x="2167767" y="166693"/>
                  <a:pt x="2205318" y="147917"/>
                </a:cubicBezTo>
                <a:cubicBezTo>
                  <a:pt x="2230674" y="135239"/>
                  <a:pt x="2286000" y="121023"/>
                  <a:pt x="2286000" y="121023"/>
                </a:cubicBezTo>
                <a:cubicBezTo>
                  <a:pt x="2303929" y="125505"/>
                  <a:pt x="2323258" y="126205"/>
                  <a:pt x="2339788" y="134470"/>
                </a:cubicBezTo>
                <a:cubicBezTo>
                  <a:pt x="2368699" y="148925"/>
                  <a:pt x="2420471" y="188259"/>
                  <a:pt x="2420471" y="188259"/>
                </a:cubicBezTo>
                <a:cubicBezTo>
                  <a:pt x="2424953" y="201706"/>
                  <a:pt x="2421240" y="222261"/>
                  <a:pt x="2433918" y="228600"/>
                </a:cubicBezTo>
                <a:cubicBezTo>
                  <a:pt x="2449213" y="236248"/>
                  <a:pt x="2508503" y="193137"/>
                  <a:pt x="2514600" y="188259"/>
                </a:cubicBezTo>
                <a:cubicBezTo>
                  <a:pt x="2524500" y="180339"/>
                  <a:pt x="2531594" y="169284"/>
                  <a:pt x="2541494" y="161364"/>
                </a:cubicBezTo>
                <a:cubicBezTo>
                  <a:pt x="2554114" y="151268"/>
                  <a:pt x="2569215" y="144566"/>
                  <a:pt x="2581835" y="134470"/>
                </a:cubicBezTo>
                <a:cubicBezTo>
                  <a:pt x="2591735" y="126550"/>
                  <a:pt x="2597858" y="114099"/>
                  <a:pt x="2608730" y="107576"/>
                </a:cubicBezTo>
                <a:cubicBezTo>
                  <a:pt x="2620884" y="100283"/>
                  <a:pt x="2636393" y="100468"/>
                  <a:pt x="2649071" y="94129"/>
                </a:cubicBezTo>
                <a:cubicBezTo>
                  <a:pt x="2741935" y="47697"/>
                  <a:pt x="2631256" y="81774"/>
                  <a:pt x="2743200" y="53788"/>
                </a:cubicBezTo>
                <a:cubicBezTo>
                  <a:pt x="2820894" y="105584"/>
                  <a:pt x="2750670" y="51298"/>
                  <a:pt x="2810435" y="121023"/>
                </a:cubicBezTo>
                <a:cubicBezTo>
                  <a:pt x="2826937" y="140275"/>
                  <a:pt x="2850159" y="153714"/>
                  <a:pt x="2864224" y="174812"/>
                </a:cubicBezTo>
                <a:cubicBezTo>
                  <a:pt x="2873189" y="188259"/>
                  <a:pt x="2879690" y="203725"/>
                  <a:pt x="2891118" y="215153"/>
                </a:cubicBezTo>
                <a:cubicBezTo>
                  <a:pt x="2902546" y="226581"/>
                  <a:pt x="2918012" y="233082"/>
                  <a:pt x="2931459" y="242047"/>
                </a:cubicBezTo>
                <a:cubicBezTo>
                  <a:pt x="3030071" y="237565"/>
                  <a:pt x="3129284" y="240361"/>
                  <a:pt x="3227294" y="228600"/>
                </a:cubicBezTo>
                <a:cubicBezTo>
                  <a:pt x="3271820" y="223257"/>
                  <a:pt x="3267933" y="184636"/>
                  <a:pt x="3294530" y="161364"/>
                </a:cubicBezTo>
                <a:cubicBezTo>
                  <a:pt x="3318855" y="140079"/>
                  <a:pt x="3375212" y="107576"/>
                  <a:pt x="3375212" y="107576"/>
                </a:cubicBezTo>
                <a:cubicBezTo>
                  <a:pt x="3379694" y="94129"/>
                  <a:pt x="3378636" y="77258"/>
                  <a:pt x="3388659" y="67235"/>
                </a:cubicBezTo>
                <a:cubicBezTo>
                  <a:pt x="3398682" y="57212"/>
                  <a:pt x="3416322" y="60127"/>
                  <a:pt x="3429000" y="53788"/>
                </a:cubicBezTo>
                <a:cubicBezTo>
                  <a:pt x="3443455" y="46560"/>
                  <a:pt x="3454573" y="33458"/>
                  <a:pt x="3469341" y="26894"/>
                </a:cubicBezTo>
                <a:cubicBezTo>
                  <a:pt x="3495247" y="15380"/>
                  <a:pt x="3550024" y="0"/>
                  <a:pt x="3550024" y="0"/>
                </a:cubicBezTo>
                <a:cubicBezTo>
                  <a:pt x="3554506" y="13447"/>
                  <a:pt x="3557132" y="27663"/>
                  <a:pt x="3563471" y="40341"/>
                </a:cubicBezTo>
                <a:cubicBezTo>
                  <a:pt x="3587467" y="88333"/>
                  <a:pt x="3635408" y="125725"/>
                  <a:pt x="3671047" y="161364"/>
                </a:cubicBezTo>
                <a:cubicBezTo>
                  <a:pt x="3696065" y="186382"/>
                  <a:pt x="3704351" y="198187"/>
                  <a:pt x="3738283" y="215153"/>
                </a:cubicBezTo>
                <a:cubicBezTo>
                  <a:pt x="3750961" y="221492"/>
                  <a:pt x="3765177" y="224118"/>
                  <a:pt x="3778624" y="228600"/>
                </a:cubicBezTo>
                <a:cubicBezTo>
                  <a:pt x="3835974" y="209483"/>
                  <a:pt x="3804791" y="215153"/>
                  <a:pt x="3872753" y="215153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Полилиния 35">
            <a:extLst>
              <a:ext uri="{FF2B5EF4-FFF2-40B4-BE49-F238E27FC236}">
                <a16:creationId xmlns:a16="http://schemas.microsoft.com/office/drawing/2014/main" id="{03AAE90D-8D84-4CD2-BD71-2FD0F27818C7}"/>
              </a:ext>
            </a:extLst>
          </p:cNvPr>
          <p:cNvSpPr/>
          <p:nvPr/>
        </p:nvSpPr>
        <p:spPr>
          <a:xfrm>
            <a:off x="7024688" y="5072064"/>
            <a:ext cx="2571750" cy="71437"/>
          </a:xfrm>
          <a:custGeom>
            <a:avLst/>
            <a:gdLst>
              <a:gd name="connsiteX0" fmla="*/ 0 w 2783541"/>
              <a:gd name="connsiteY0" fmla="*/ 203983 h 217430"/>
              <a:gd name="connsiteX1" fmla="*/ 40341 w 2783541"/>
              <a:gd name="connsiteY1" fmla="*/ 177089 h 217430"/>
              <a:gd name="connsiteX2" fmla="*/ 53788 w 2783541"/>
              <a:gd name="connsiteY2" fmla="*/ 123301 h 217430"/>
              <a:gd name="connsiteX3" fmla="*/ 67235 w 2783541"/>
              <a:gd name="connsiteY3" fmla="*/ 82960 h 217430"/>
              <a:gd name="connsiteX4" fmla="*/ 121023 w 2783541"/>
              <a:gd name="connsiteY4" fmla="*/ 69513 h 217430"/>
              <a:gd name="connsiteX5" fmla="*/ 174811 w 2783541"/>
              <a:gd name="connsiteY5" fmla="*/ 123301 h 217430"/>
              <a:gd name="connsiteX6" fmla="*/ 295835 w 2783541"/>
              <a:gd name="connsiteY6" fmla="*/ 190536 h 217430"/>
              <a:gd name="connsiteX7" fmla="*/ 336176 w 2783541"/>
              <a:gd name="connsiteY7" fmla="*/ 177089 h 217430"/>
              <a:gd name="connsiteX8" fmla="*/ 363070 w 2783541"/>
              <a:gd name="connsiteY8" fmla="*/ 96407 h 217430"/>
              <a:gd name="connsiteX9" fmla="*/ 443753 w 2783541"/>
              <a:gd name="connsiteY9" fmla="*/ 69513 h 217430"/>
              <a:gd name="connsiteX10" fmla="*/ 537882 w 2783541"/>
              <a:gd name="connsiteY10" fmla="*/ 96407 h 217430"/>
              <a:gd name="connsiteX11" fmla="*/ 551329 w 2783541"/>
              <a:gd name="connsiteY11" fmla="*/ 136748 h 217430"/>
              <a:gd name="connsiteX12" fmla="*/ 672353 w 2783541"/>
              <a:gd name="connsiteY12" fmla="*/ 96407 h 217430"/>
              <a:gd name="connsiteX13" fmla="*/ 753035 w 2783541"/>
              <a:gd name="connsiteY13" fmla="*/ 42619 h 217430"/>
              <a:gd name="connsiteX14" fmla="*/ 793376 w 2783541"/>
              <a:gd name="connsiteY14" fmla="*/ 15725 h 217430"/>
              <a:gd name="connsiteX15" fmla="*/ 833717 w 2783541"/>
              <a:gd name="connsiteY15" fmla="*/ 29172 h 217430"/>
              <a:gd name="connsiteX16" fmla="*/ 874058 w 2783541"/>
              <a:gd name="connsiteY16" fmla="*/ 109854 h 217430"/>
              <a:gd name="connsiteX17" fmla="*/ 954741 w 2783541"/>
              <a:gd name="connsiteY17" fmla="*/ 136748 h 217430"/>
              <a:gd name="connsiteX18" fmla="*/ 995082 w 2783541"/>
              <a:gd name="connsiteY18" fmla="*/ 163642 h 217430"/>
              <a:gd name="connsiteX19" fmla="*/ 1035423 w 2783541"/>
              <a:gd name="connsiteY19" fmla="*/ 82960 h 217430"/>
              <a:gd name="connsiteX20" fmla="*/ 1075764 w 2783541"/>
              <a:gd name="connsiteY20" fmla="*/ 69513 h 217430"/>
              <a:gd name="connsiteX21" fmla="*/ 1156447 w 2783541"/>
              <a:gd name="connsiteY21" fmla="*/ 29172 h 217430"/>
              <a:gd name="connsiteX22" fmla="*/ 1358153 w 2783541"/>
              <a:gd name="connsiteY22" fmla="*/ 42619 h 217430"/>
              <a:gd name="connsiteX23" fmla="*/ 1385047 w 2783541"/>
              <a:gd name="connsiteY23" fmla="*/ 82960 h 217430"/>
              <a:gd name="connsiteX24" fmla="*/ 1425388 w 2783541"/>
              <a:gd name="connsiteY24" fmla="*/ 109854 h 217430"/>
              <a:gd name="connsiteX25" fmla="*/ 1465729 w 2783541"/>
              <a:gd name="connsiteY25" fmla="*/ 190536 h 217430"/>
              <a:gd name="connsiteX26" fmla="*/ 1506070 w 2783541"/>
              <a:gd name="connsiteY26" fmla="*/ 217430 h 217430"/>
              <a:gd name="connsiteX27" fmla="*/ 1519517 w 2783541"/>
              <a:gd name="connsiteY27" fmla="*/ 177089 h 217430"/>
              <a:gd name="connsiteX28" fmla="*/ 1600200 w 2783541"/>
              <a:gd name="connsiteY28" fmla="*/ 150195 h 217430"/>
              <a:gd name="connsiteX29" fmla="*/ 1680882 w 2783541"/>
              <a:gd name="connsiteY29" fmla="*/ 109854 h 217430"/>
              <a:gd name="connsiteX30" fmla="*/ 1761564 w 2783541"/>
              <a:gd name="connsiteY30" fmla="*/ 82960 h 217430"/>
              <a:gd name="connsiteX31" fmla="*/ 1801905 w 2783541"/>
              <a:gd name="connsiteY31" fmla="*/ 69513 h 217430"/>
              <a:gd name="connsiteX32" fmla="*/ 1842247 w 2783541"/>
              <a:gd name="connsiteY32" fmla="*/ 56066 h 217430"/>
              <a:gd name="connsiteX33" fmla="*/ 1882588 w 2783541"/>
              <a:gd name="connsiteY33" fmla="*/ 82960 h 217430"/>
              <a:gd name="connsiteX34" fmla="*/ 1922929 w 2783541"/>
              <a:gd name="connsiteY34" fmla="*/ 123301 h 217430"/>
              <a:gd name="connsiteX35" fmla="*/ 1963270 w 2783541"/>
              <a:gd name="connsiteY35" fmla="*/ 136748 h 217430"/>
              <a:gd name="connsiteX36" fmla="*/ 2070847 w 2783541"/>
              <a:gd name="connsiteY36" fmla="*/ 123301 h 217430"/>
              <a:gd name="connsiteX37" fmla="*/ 2138082 w 2783541"/>
              <a:gd name="connsiteY37" fmla="*/ 56066 h 217430"/>
              <a:gd name="connsiteX38" fmla="*/ 2151529 w 2783541"/>
              <a:gd name="connsiteY38" fmla="*/ 15725 h 217430"/>
              <a:gd name="connsiteX39" fmla="*/ 2218764 w 2783541"/>
              <a:gd name="connsiteY39" fmla="*/ 69513 h 217430"/>
              <a:gd name="connsiteX40" fmla="*/ 2259105 w 2783541"/>
              <a:gd name="connsiteY40" fmla="*/ 82960 h 217430"/>
              <a:gd name="connsiteX41" fmla="*/ 2326341 w 2783541"/>
              <a:gd name="connsiteY41" fmla="*/ 123301 h 217430"/>
              <a:gd name="connsiteX42" fmla="*/ 2366682 w 2783541"/>
              <a:gd name="connsiteY42" fmla="*/ 109854 h 217430"/>
              <a:gd name="connsiteX43" fmla="*/ 2393576 w 2783541"/>
              <a:gd name="connsiteY43" fmla="*/ 69513 h 217430"/>
              <a:gd name="connsiteX44" fmla="*/ 2474258 w 2783541"/>
              <a:gd name="connsiteY44" fmla="*/ 29172 h 217430"/>
              <a:gd name="connsiteX45" fmla="*/ 2568388 w 2783541"/>
              <a:gd name="connsiteY45" fmla="*/ 56066 h 217430"/>
              <a:gd name="connsiteX46" fmla="*/ 2595282 w 2783541"/>
              <a:gd name="connsiteY46" fmla="*/ 96407 h 217430"/>
              <a:gd name="connsiteX47" fmla="*/ 2635623 w 2783541"/>
              <a:gd name="connsiteY47" fmla="*/ 109854 h 217430"/>
              <a:gd name="connsiteX48" fmla="*/ 2675964 w 2783541"/>
              <a:gd name="connsiteY48" fmla="*/ 136748 h 217430"/>
              <a:gd name="connsiteX49" fmla="*/ 2770094 w 2783541"/>
              <a:gd name="connsiteY49" fmla="*/ 96407 h 217430"/>
              <a:gd name="connsiteX50" fmla="*/ 2783541 w 2783541"/>
              <a:gd name="connsiteY50" fmla="*/ 69513 h 2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783541" h="217430">
                <a:moveTo>
                  <a:pt x="0" y="203983"/>
                </a:moveTo>
                <a:cubicBezTo>
                  <a:pt x="13447" y="195018"/>
                  <a:pt x="31376" y="190536"/>
                  <a:pt x="40341" y="177089"/>
                </a:cubicBezTo>
                <a:cubicBezTo>
                  <a:pt x="50592" y="161712"/>
                  <a:pt x="48711" y="141071"/>
                  <a:pt x="53788" y="123301"/>
                </a:cubicBezTo>
                <a:cubicBezTo>
                  <a:pt x="57682" y="109672"/>
                  <a:pt x="56167" y="91815"/>
                  <a:pt x="67235" y="82960"/>
                </a:cubicBezTo>
                <a:cubicBezTo>
                  <a:pt x="81666" y="71415"/>
                  <a:pt x="103094" y="73995"/>
                  <a:pt x="121023" y="69513"/>
                </a:cubicBezTo>
                <a:cubicBezTo>
                  <a:pt x="143842" y="137970"/>
                  <a:pt x="116133" y="90703"/>
                  <a:pt x="174811" y="123301"/>
                </a:cubicBezTo>
                <a:cubicBezTo>
                  <a:pt x="313526" y="200364"/>
                  <a:pt x="204553" y="160109"/>
                  <a:pt x="295835" y="190536"/>
                </a:cubicBezTo>
                <a:cubicBezTo>
                  <a:pt x="309282" y="186054"/>
                  <a:pt x="327937" y="188623"/>
                  <a:pt x="336176" y="177089"/>
                </a:cubicBezTo>
                <a:cubicBezTo>
                  <a:pt x="352653" y="154021"/>
                  <a:pt x="336176" y="105372"/>
                  <a:pt x="363070" y="96407"/>
                </a:cubicBezTo>
                <a:lnTo>
                  <a:pt x="443753" y="69513"/>
                </a:lnTo>
                <a:cubicBezTo>
                  <a:pt x="444218" y="69629"/>
                  <a:pt x="531452" y="89977"/>
                  <a:pt x="537882" y="96407"/>
                </a:cubicBezTo>
                <a:cubicBezTo>
                  <a:pt x="547905" y="106430"/>
                  <a:pt x="546847" y="123301"/>
                  <a:pt x="551329" y="136748"/>
                </a:cubicBezTo>
                <a:cubicBezTo>
                  <a:pt x="708760" y="114258"/>
                  <a:pt x="602745" y="148612"/>
                  <a:pt x="672353" y="96407"/>
                </a:cubicBezTo>
                <a:cubicBezTo>
                  <a:pt x="698211" y="77014"/>
                  <a:pt x="726141" y="60548"/>
                  <a:pt x="753035" y="42619"/>
                </a:cubicBezTo>
                <a:lnTo>
                  <a:pt x="793376" y="15725"/>
                </a:lnTo>
                <a:cubicBezTo>
                  <a:pt x="806823" y="20207"/>
                  <a:pt x="823694" y="19149"/>
                  <a:pt x="833717" y="29172"/>
                </a:cubicBezTo>
                <a:cubicBezTo>
                  <a:pt x="880120" y="75575"/>
                  <a:pt x="807553" y="68289"/>
                  <a:pt x="874058" y="109854"/>
                </a:cubicBezTo>
                <a:cubicBezTo>
                  <a:pt x="898098" y="124879"/>
                  <a:pt x="931153" y="121023"/>
                  <a:pt x="954741" y="136748"/>
                </a:cubicBezTo>
                <a:lnTo>
                  <a:pt x="995082" y="163642"/>
                </a:lnTo>
                <a:cubicBezTo>
                  <a:pt x="1003940" y="137067"/>
                  <a:pt x="1011725" y="101918"/>
                  <a:pt x="1035423" y="82960"/>
                </a:cubicBezTo>
                <a:cubicBezTo>
                  <a:pt x="1046491" y="74105"/>
                  <a:pt x="1063086" y="75852"/>
                  <a:pt x="1075764" y="69513"/>
                </a:cubicBezTo>
                <a:cubicBezTo>
                  <a:pt x="1180032" y="17379"/>
                  <a:pt x="1055049" y="62971"/>
                  <a:pt x="1156447" y="29172"/>
                </a:cubicBezTo>
                <a:cubicBezTo>
                  <a:pt x="1223682" y="33654"/>
                  <a:pt x="1292560" y="27185"/>
                  <a:pt x="1358153" y="42619"/>
                </a:cubicBezTo>
                <a:cubicBezTo>
                  <a:pt x="1373885" y="46321"/>
                  <a:pt x="1373619" y="71532"/>
                  <a:pt x="1385047" y="82960"/>
                </a:cubicBezTo>
                <a:cubicBezTo>
                  <a:pt x="1396475" y="94388"/>
                  <a:pt x="1411941" y="100889"/>
                  <a:pt x="1425388" y="109854"/>
                </a:cubicBezTo>
                <a:cubicBezTo>
                  <a:pt x="1436325" y="142664"/>
                  <a:pt x="1439662" y="164469"/>
                  <a:pt x="1465729" y="190536"/>
                </a:cubicBezTo>
                <a:cubicBezTo>
                  <a:pt x="1477157" y="201964"/>
                  <a:pt x="1492623" y="208465"/>
                  <a:pt x="1506070" y="217430"/>
                </a:cubicBezTo>
                <a:cubicBezTo>
                  <a:pt x="1510552" y="203983"/>
                  <a:pt x="1507983" y="185328"/>
                  <a:pt x="1519517" y="177089"/>
                </a:cubicBezTo>
                <a:cubicBezTo>
                  <a:pt x="1542586" y="160612"/>
                  <a:pt x="1573306" y="159160"/>
                  <a:pt x="1600200" y="150195"/>
                </a:cubicBezTo>
                <a:cubicBezTo>
                  <a:pt x="1747320" y="101155"/>
                  <a:pt x="1524482" y="179365"/>
                  <a:pt x="1680882" y="109854"/>
                </a:cubicBezTo>
                <a:cubicBezTo>
                  <a:pt x="1706787" y="98340"/>
                  <a:pt x="1734670" y="91925"/>
                  <a:pt x="1761564" y="82960"/>
                </a:cubicBezTo>
                <a:lnTo>
                  <a:pt x="1801905" y="69513"/>
                </a:lnTo>
                <a:lnTo>
                  <a:pt x="1842247" y="56066"/>
                </a:lnTo>
                <a:cubicBezTo>
                  <a:pt x="1855694" y="65031"/>
                  <a:pt x="1870173" y="72614"/>
                  <a:pt x="1882588" y="82960"/>
                </a:cubicBezTo>
                <a:cubicBezTo>
                  <a:pt x="1897197" y="95134"/>
                  <a:pt x="1907106" y="112752"/>
                  <a:pt x="1922929" y="123301"/>
                </a:cubicBezTo>
                <a:cubicBezTo>
                  <a:pt x="1934723" y="131164"/>
                  <a:pt x="1949823" y="132266"/>
                  <a:pt x="1963270" y="136748"/>
                </a:cubicBezTo>
                <a:cubicBezTo>
                  <a:pt x="1999129" y="132266"/>
                  <a:pt x="2035982" y="132809"/>
                  <a:pt x="2070847" y="123301"/>
                </a:cubicBezTo>
                <a:cubicBezTo>
                  <a:pt x="2101987" y="114808"/>
                  <a:pt x="2124871" y="82488"/>
                  <a:pt x="2138082" y="56066"/>
                </a:cubicBezTo>
                <a:cubicBezTo>
                  <a:pt x="2144421" y="43388"/>
                  <a:pt x="2147047" y="29172"/>
                  <a:pt x="2151529" y="15725"/>
                </a:cubicBezTo>
                <a:cubicBezTo>
                  <a:pt x="2252927" y="49524"/>
                  <a:pt x="2131873" y="0"/>
                  <a:pt x="2218764" y="69513"/>
                </a:cubicBezTo>
                <a:cubicBezTo>
                  <a:pt x="2229832" y="78368"/>
                  <a:pt x="2245658" y="78478"/>
                  <a:pt x="2259105" y="82960"/>
                </a:cubicBezTo>
                <a:cubicBezTo>
                  <a:pt x="2280409" y="104263"/>
                  <a:pt x="2291429" y="123301"/>
                  <a:pt x="2326341" y="123301"/>
                </a:cubicBezTo>
                <a:cubicBezTo>
                  <a:pt x="2340515" y="123301"/>
                  <a:pt x="2353235" y="114336"/>
                  <a:pt x="2366682" y="109854"/>
                </a:cubicBezTo>
                <a:cubicBezTo>
                  <a:pt x="2375647" y="96407"/>
                  <a:pt x="2382148" y="80941"/>
                  <a:pt x="2393576" y="69513"/>
                </a:cubicBezTo>
                <a:cubicBezTo>
                  <a:pt x="2419643" y="43446"/>
                  <a:pt x="2441448" y="40109"/>
                  <a:pt x="2474258" y="29172"/>
                </a:cubicBezTo>
                <a:cubicBezTo>
                  <a:pt x="2477772" y="30051"/>
                  <a:pt x="2559619" y="49051"/>
                  <a:pt x="2568388" y="56066"/>
                </a:cubicBezTo>
                <a:cubicBezTo>
                  <a:pt x="2581008" y="66162"/>
                  <a:pt x="2582662" y="86311"/>
                  <a:pt x="2595282" y="96407"/>
                </a:cubicBezTo>
                <a:cubicBezTo>
                  <a:pt x="2606350" y="105262"/>
                  <a:pt x="2622945" y="103515"/>
                  <a:pt x="2635623" y="109854"/>
                </a:cubicBezTo>
                <a:cubicBezTo>
                  <a:pt x="2650078" y="117082"/>
                  <a:pt x="2662517" y="127783"/>
                  <a:pt x="2675964" y="136748"/>
                </a:cubicBezTo>
                <a:cubicBezTo>
                  <a:pt x="2717113" y="126461"/>
                  <a:pt x="2739139" y="127362"/>
                  <a:pt x="2770094" y="96407"/>
                </a:cubicBezTo>
                <a:cubicBezTo>
                  <a:pt x="2777181" y="89320"/>
                  <a:pt x="2779059" y="78478"/>
                  <a:pt x="2783541" y="69513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Полилиния 36">
            <a:extLst>
              <a:ext uri="{FF2B5EF4-FFF2-40B4-BE49-F238E27FC236}">
                <a16:creationId xmlns:a16="http://schemas.microsoft.com/office/drawing/2014/main" id="{8E178283-A25E-417B-93FA-1EA0108B9F50}"/>
              </a:ext>
            </a:extLst>
          </p:cNvPr>
          <p:cNvSpPr/>
          <p:nvPr/>
        </p:nvSpPr>
        <p:spPr>
          <a:xfrm flipV="1">
            <a:off x="2381251" y="5357814"/>
            <a:ext cx="2244725" cy="71437"/>
          </a:xfrm>
          <a:custGeom>
            <a:avLst/>
            <a:gdLst>
              <a:gd name="connsiteX0" fmla="*/ 0 w 2447365"/>
              <a:gd name="connsiteY0" fmla="*/ 139403 h 212237"/>
              <a:gd name="connsiteX1" fmla="*/ 40341 w 2447365"/>
              <a:gd name="connsiteY1" fmla="*/ 112509 h 212237"/>
              <a:gd name="connsiteX2" fmla="*/ 94129 w 2447365"/>
              <a:gd name="connsiteY2" fmla="*/ 58720 h 212237"/>
              <a:gd name="connsiteX3" fmla="*/ 121024 w 2447365"/>
              <a:gd name="connsiteY3" fmla="*/ 31826 h 212237"/>
              <a:gd name="connsiteX4" fmla="*/ 228600 w 2447365"/>
              <a:gd name="connsiteY4" fmla="*/ 58720 h 212237"/>
              <a:gd name="connsiteX5" fmla="*/ 268941 w 2447365"/>
              <a:gd name="connsiteY5" fmla="*/ 85614 h 212237"/>
              <a:gd name="connsiteX6" fmla="*/ 349624 w 2447365"/>
              <a:gd name="connsiteY6" fmla="*/ 125956 h 212237"/>
              <a:gd name="connsiteX7" fmla="*/ 389965 w 2447365"/>
              <a:gd name="connsiteY7" fmla="*/ 112509 h 212237"/>
              <a:gd name="connsiteX8" fmla="*/ 430306 w 2447365"/>
              <a:gd name="connsiteY8" fmla="*/ 31826 h 212237"/>
              <a:gd name="connsiteX9" fmla="*/ 510988 w 2447365"/>
              <a:gd name="connsiteY9" fmla="*/ 4932 h 212237"/>
              <a:gd name="connsiteX10" fmla="*/ 564777 w 2447365"/>
              <a:gd name="connsiteY10" fmla="*/ 72167 h 212237"/>
              <a:gd name="connsiteX11" fmla="*/ 632012 w 2447365"/>
              <a:gd name="connsiteY11" fmla="*/ 125956 h 212237"/>
              <a:gd name="connsiteX12" fmla="*/ 712694 w 2447365"/>
              <a:gd name="connsiteY12" fmla="*/ 193191 h 212237"/>
              <a:gd name="connsiteX13" fmla="*/ 820271 w 2447365"/>
              <a:gd name="connsiteY13" fmla="*/ 179744 h 212237"/>
              <a:gd name="connsiteX14" fmla="*/ 900953 w 2447365"/>
              <a:gd name="connsiteY14" fmla="*/ 152850 h 212237"/>
              <a:gd name="connsiteX15" fmla="*/ 914400 w 2447365"/>
              <a:gd name="connsiteY15" fmla="*/ 112509 h 212237"/>
              <a:gd name="connsiteX16" fmla="*/ 954741 w 2447365"/>
              <a:gd name="connsiteY16" fmla="*/ 99062 h 212237"/>
              <a:gd name="connsiteX17" fmla="*/ 981635 w 2447365"/>
              <a:gd name="connsiteY17" fmla="*/ 72167 h 212237"/>
              <a:gd name="connsiteX18" fmla="*/ 1075765 w 2447365"/>
              <a:gd name="connsiteY18" fmla="*/ 85614 h 212237"/>
              <a:gd name="connsiteX19" fmla="*/ 1156447 w 2447365"/>
              <a:gd name="connsiteY19" fmla="*/ 139403 h 212237"/>
              <a:gd name="connsiteX20" fmla="*/ 1237129 w 2447365"/>
              <a:gd name="connsiteY20" fmla="*/ 179744 h 212237"/>
              <a:gd name="connsiteX21" fmla="*/ 1344706 w 2447365"/>
              <a:gd name="connsiteY21" fmla="*/ 139403 h 212237"/>
              <a:gd name="connsiteX22" fmla="*/ 1371600 w 2447365"/>
              <a:gd name="connsiteY22" fmla="*/ 99062 h 212237"/>
              <a:gd name="connsiteX23" fmla="*/ 1452282 w 2447365"/>
              <a:gd name="connsiteY23" fmla="*/ 72167 h 212237"/>
              <a:gd name="connsiteX24" fmla="*/ 1492624 w 2447365"/>
              <a:gd name="connsiteY24" fmla="*/ 58720 h 212237"/>
              <a:gd name="connsiteX25" fmla="*/ 1573306 w 2447365"/>
              <a:gd name="connsiteY25" fmla="*/ 18379 h 212237"/>
              <a:gd name="connsiteX26" fmla="*/ 1627094 w 2447365"/>
              <a:gd name="connsiteY26" fmla="*/ 31826 h 212237"/>
              <a:gd name="connsiteX27" fmla="*/ 1707777 w 2447365"/>
              <a:gd name="connsiteY27" fmla="*/ 85614 h 212237"/>
              <a:gd name="connsiteX28" fmla="*/ 1734671 w 2447365"/>
              <a:gd name="connsiteY28" fmla="*/ 112509 h 212237"/>
              <a:gd name="connsiteX29" fmla="*/ 1815353 w 2447365"/>
              <a:gd name="connsiteY29" fmla="*/ 179744 h 212237"/>
              <a:gd name="connsiteX30" fmla="*/ 1909482 w 2447365"/>
              <a:gd name="connsiteY30" fmla="*/ 125956 h 212237"/>
              <a:gd name="connsiteX31" fmla="*/ 1963271 w 2447365"/>
              <a:gd name="connsiteY31" fmla="*/ 112509 h 212237"/>
              <a:gd name="connsiteX32" fmla="*/ 2043953 w 2447365"/>
              <a:gd name="connsiteY32" fmla="*/ 85614 h 212237"/>
              <a:gd name="connsiteX33" fmla="*/ 2057400 w 2447365"/>
              <a:gd name="connsiteY33" fmla="*/ 45273 h 212237"/>
              <a:gd name="connsiteX34" fmla="*/ 2205318 w 2447365"/>
              <a:gd name="connsiteY34" fmla="*/ 4932 h 212237"/>
              <a:gd name="connsiteX35" fmla="*/ 2299447 w 2447365"/>
              <a:gd name="connsiteY35" fmla="*/ 31826 h 212237"/>
              <a:gd name="connsiteX36" fmla="*/ 2339788 w 2447365"/>
              <a:gd name="connsiteY36" fmla="*/ 72167 h 212237"/>
              <a:gd name="connsiteX37" fmla="*/ 2380129 w 2447365"/>
              <a:gd name="connsiteY37" fmla="*/ 85614 h 212237"/>
              <a:gd name="connsiteX38" fmla="*/ 2447365 w 2447365"/>
              <a:gd name="connsiteY38" fmla="*/ 152850 h 21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447365" h="212237">
                <a:moveTo>
                  <a:pt x="0" y="139403"/>
                </a:moveTo>
                <a:cubicBezTo>
                  <a:pt x="13447" y="130438"/>
                  <a:pt x="30245" y="125129"/>
                  <a:pt x="40341" y="112509"/>
                </a:cubicBezTo>
                <a:cubicBezTo>
                  <a:pt x="92499" y="47310"/>
                  <a:pt x="6113" y="88059"/>
                  <a:pt x="94129" y="58720"/>
                </a:cubicBezTo>
                <a:cubicBezTo>
                  <a:pt x="103094" y="49755"/>
                  <a:pt x="108473" y="33619"/>
                  <a:pt x="121024" y="31826"/>
                </a:cubicBezTo>
                <a:cubicBezTo>
                  <a:pt x="132958" y="30121"/>
                  <a:pt x="209492" y="49166"/>
                  <a:pt x="228600" y="58720"/>
                </a:cubicBezTo>
                <a:cubicBezTo>
                  <a:pt x="243055" y="65948"/>
                  <a:pt x="254486" y="78386"/>
                  <a:pt x="268941" y="85614"/>
                </a:cubicBezTo>
                <a:cubicBezTo>
                  <a:pt x="380293" y="141291"/>
                  <a:pt x="234004" y="48878"/>
                  <a:pt x="349624" y="125956"/>
                </a:cubicBezTo>
                <a:cubicBezTo>
                  <a:pt x="363071" y="121474"/>
                  <a:pt x="379942" y="122532"/>
                  <a:pt x="389965" y="112509"/>
                </a:cubicBezTo>
                <a:cubicBezTo>
                  <a:pt x="436367" y="66106"/>
                  <a:pt x="363802" y="73391"/>
                  <a:pt x="430306" y="31826"/>
                </a:cubicBezTo>
                <a:cubicBezTo>
                  <a:pt x="454346" y="16801"/>
                  <a:pt x="510988" y="4932"/>
                  <a:pt x="510988" y="4932"/>
                </a:cubicBezTo>
                <a:cubicBezTo>
                  <a:pt x="591333" y="58495"/>
                  <a:pt x="521476" y="0"/>
                  <a:pt x="564777" y="72167"/>
                </a:cubicBezTo>
                <a:cubicBezTo>
                  <a:pt x="580428" y="98251"/>
                  <a:pt x="610021" y="107630"/>
                  <a:pt x="632012" y="125956"/>
                </a:cubicBezTo>
                <a:cubicBezTo>
                  <a:pt x="735550" y="212237"/>
                  <a:pt x="612535" y="126418"/>
                  <a:pt x="712694" y="193191"/>
                </a:cubicBezTo>
                <a:cubicBezTo>
                  <a:pt x="748553" y="188709"/>
                  <a:pt x="784935" y="187316"/>
                  <a:pt x="820271" y="179744"/>
                </a:cubicBezTo>
                <a:cubicBezTo>
                  <a:pt x="847990" y="173804"/>
                  <a:pt x="900953" y="152850"/>
                  <a:pt x="900953" y="152850"/>
                </a:cubicBezTo>
                <a:cubicBezTo>
                  <a:pt x="905435" y="139403"/>
                  <a:pt x="904377" y="122532"/>
                  <a:pt x="914400" y="112509"/>
                </a:cubicBezTo>
                <a:cubicBezTo>
                  <a:pt x="924423" y="102486"/>
                  <a:pt x="942587" y="106355"/>
                  <a:pt x="954741" y="99062"/>
                </a:cubicBezTo>
                <a:cubicBezTo>
                  <a:pt x="965612" y="92539"/>
                  <a:pt x="972670" y="81132"/>
                  <a:pt x="981635" y="72167"/>
                </a:cubicBezTo>
                <a:cubicBezTo>
                  <a:pt x="1013012" y="76649"/>
                  <a:pt x="1046182" y="74236"/>
                  <a:pt x="1075765" y="85614"/>
                </a:cubicBezTo>
                <a:cubicBezTo>
                  <a:pt x="1105933" y="97217"/>
                  <a:pt x="1125783" y="129182"/>
                  <a:pt x="1156447" y="139403"/>
                </a:cubicBezTo>
                <a:cubicBezTo>
                  <a:pt x="1212120" y="157961"/>
                  <a:pt x="1184994" y="144987"/>
                  <a:pt x="1237129" y="179744"/>
                </a:cubicBezTo>
                <a:cubicBezTo>
                  <a:pt x="1285235" y="170123"/>
                  <a:pt x="1310080" y="174029"/>
                  <a:pt x="1344706" y="139403"/>
                </a:cubicBezTo>
                <a:cubicBezTo>
                  <a:pt x="1356134" y="127975"/>
                  <a:pt x="1357895" y="107628"/>
                  <a:pt x="1371600" y="99062"/>
                </a:cubicBezTo>
                <a:cubicBezTo>
                  <a:pt x="1395640" y="84037"/>
                  <a:pt x="1425388" y="81132"/>
                  <a:pt x="1452282" y="72167"/>
                </a:cubicBezTo>
                <a:lnTo>
                  <a:pt x="1492624" y="58720"/>
                </a:lnTo>
                <a:cubicBezTo>
                  <a:pt x="1513020" y="45122"/>
                  <a:pt x="1545470" y="18379"/>
                  <a:pt x="1573306" y="18379"/>
                </a:cubicBezTo>
                <a:cubicBezTo>
                  <a:pt x="1591787" y="18379"/>
                  <a:pt x="1609165" y="27344"/>
                  <a:pt x="1627094" y="31826"/>
                </a:cubicBezTo>
                <a:cubicBezTo>
                  <a:pt x="1653988" y="49755"/>
                  <a:pt x="1684922" y="62758"/>
                  <a:pt x="1707777" y="85614"/>
                </a:cubicBezTo>
                <a:cubicBezTo>
                  <a:pt x="1716742" y="94579"/>
                  <a:pt x="1724771" y="104589"/>
                  <a:pt x="1734671" y="112509"/>
                </a:cubicBezTo>
                <a:cubicBezTo>
                  <a:pt x="1828285" y="187401"/>
                  <a:pt x="1719517" y="83908"/>
                  <a:pt x="1815353" y="179744"/>
                </a:cubicBezTo>
                <a:cubicBezTo>
                  <a:pt x="1848793" y="157451"/>
                  <a:pt x="1870486" y="140579"/>
                  <a:pt x="1909482" y="125956"/>
                </a:cubicBezTo>
                <a:cubicBezTo>
                  <a:pt x="1926787" y="119467"/>
                  <a:pt x="1945569" y="117820"/>
                  <a:pt x="1963271" y="112509"/>
                </a:cubicBezTo>
                <a:cubicBezTo>
                  <a:pt x="1990424" y="104363"/>
                  <a:pt x="2043953" y="85614"/>
                  <a:pt x="2043953" y="85614"/>
                </a:cubicBezTo>
                <a:cubicBezTo>
                  <a:pt x="2048435" y="72167"/>
                  <a:pt x="2046511" y="54347"/>
                  <a:pt x="2057400" y="45273"/>
                </a:cubicBezTo>
                <a:cubicBezTo>
                  <a:pt x="2089793" y="18279"/>
                  <a:pt x="2168776" y="11022"/>
                  <a:pt x="2205318" y="4932"/>
                </a:cubicBezTo>
                <a:cubicBezTo>
                  <a:pt x="2236694" y="13897"/>
                  <a:pt x="2270260" y="17233"/>
                  <a:pt x="2299447" y="31826"/>
                </a:cubicBezTo>
                <a:cubicBezTo>
                  <a:pt x="2316456" y="40331"/>
                  <a:pt x="2323965" y="61618"/>
                  <a:pt x="2339788" y="72167"/>
                </a:cubicBezTo>
                <a:cubicBezTo>
                  <a:pt x="2351582" y="80030"/>
                  <a:pt x="2366682" y="81132"/>
                  <a:pt x="2380129" y="85614"/>
                </a:cubicBezTo>
                <a:lnTo>
                  <a:pt x="2447365" y="15285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Полилиния 37">
            <a:extLst>
              <a:ext uri="{FF2B5EF4-FFF2-40B4-BE49-F238E27FC236}">
                <a16:creationId xmlns:a16="http://schemas.microsoft.com/office/drawing/2014/main" id="{35AC2379-1AD2-42ED-8EBA-3322F15026C1}"/>
              </a:ext>
            </a:extLst>
          </p:cNvPr>
          <p:cNvSpPr/>
          <p:nvPr/>
        </p:nvSpPr>
        <p:spPr>
          <a:xfrm>
            <a:off x="2452689" y="5429250"/>
            <a:ext cx="2071687" cy="71438"/>
          </a:xfrm>
          <a:custGeom>
            <a:avLst/>
            <a:gdLst>
              <a:gd name="connsiteX0" fmla="*/ 0 w 3025588"/>
              <a:gd name="connsiteY0" fmla="*/ 198867 h 319890"/>
              <a:gd name="connsiteX1" fmla="*/ 94130 w 3025588"/>
              <a:gd name="connsiteY1" fmla="*/ 91290 h 319890"/>
              <a:gd name="connsiteX2" fmla="*/ 107577 w 3025588"/>
              <a:gd name="connsiteY2" fmla="*/ 50949 h 319890"/>
              <a:gd name="connsiteX3" fmla="*/ 228600 w 3025588"/>
              <a:gd name="connsiteY3" fmla="*/ 118184 h 319890"/>
              <a:gd name="connsiteX4" fmla="*/ 295835 w 3025588"/>
              <a:gd name="connsiteY4" fmla="*/ 185420 h 319890"/>
              <a:gd name="connsiteX5" fmla="*/ 336177 w 3025588"/>
              <a:gd name="connsiteY5" fmla="*/ 198867 h 319890"/>
              <a:gd name="connsiteX6" fmla="*/ 376518 w 3025588"/>
              <a:gd name="connsiteY6" fmla="*/ 185420 h 319890"/>
              <a:gd name="connsiteX7" fmla="*/ 403412 w 3025588"/>
              <a:gd name="connsiteY7" fmla="*/ 145079 h 319890"/>
              <a:gd name="connsiteX8" fmla="*/ 457200 w 3025588"/>
              <a:gd name="connsiteY8" fmla="*/ 77843 h 319890"/>
              <a:gd name="connsiteX9" fmla="*/ 497541 w 3025588"/>
              <a:gd name="connsiteY9" fmla="*/ 91290 h 319890"/>
              <a:gd name="connsiteX10" fmla="*/ 510988 w 3025588"/>
              <a:gd name="connsiteY10" fmla="*/ 131632 h 319890"/>
              <a:gd name="connsiteX11" fmla="*/ 578224 w 3025588"/>
              <a:gd name="connsiteY11" fmla="*/ 198867 h 319890"/>
              <a:gd name="connsiteX12" fmla="*/ 605118 w 3025588"/>
              <a:gd name="connsiteY12" fmla="*/ 239208 h 319890"/>
              <a:gd name="connsiteX13" fmla="*/ 645459 w 3025588"/>
              <a:gd name="connsiteY13" fmla="*/ 225761 h 319890"/>
              <a:gd name="connsiteX14" fmla="*/ 699247 w 3025588"/>
              <a:gd name="connsiteY14" fmla="*/ 212314 h 319890"/>
              <a:gd name="connsiteX15" fmla="*/ 766483 w 3025588"/>
              <a:gd name="connsiteY15" fmla="*/ 158526 h 319890"/>
              <a:gd name="connsiteX16" fmla="*/ 806824 w 3025588"/>
              <a:gd name="connsiteY16" fmla="*/ 131632 h 319890"/>
              <a:gd name="connsiteX17" fmla="*/ 847165 w 3025588"/>
              <a:gd name="connsiteY17" fmla="*/ 145079 h 319890"/>
              <a:gd name="connsiteX18" fmla="*/ 874059 w 3025588"/>
              <a:gd name="connsiteY18" fmla="*/ 185420 h 319890"/>
              <a:gd name="connsiteX19" fmla="*/ 914400 w 3025588"/>
              <a:gd name="connsiteY19" fmla="*/ 212314 h 319890"/>
              <a:gd name="connsiteX20" fmla="*/ 941294 w 3025588"/>
              <a:gd name="connsiteY20" fmla="*/ 252655 h 319890"/>
              <a:gd name="connsiteX21" fmla="*/ 995083 w 3025588"/>
              <a:gd name="connsiteY21" fmla="*/ 266102 h 319890"/>
              <a:gd name="connsiteX22" fmla="*/ 1035424 w 3025588"/>
              <a:gd name="connsiteY22" fmla="*/ 292996 h 319890"/>
              <a:gd name="connsiteX23" fmla="*/ 1048871 w 3025588"/>
              <a:gd name="connsiteY23" fmla="*/ 252655 h 319890"/>
              <a:gd name="connsiteX24" fmla="*/ 1169894 w 3025588"/>
              <a:gd name="connsiteY24" fmla="*/ 185420 h 319890"/>
              <a:gd name="connsiteX25" fmla="*/ 1210235 w 3025588"/>
              <a:gd name="connsiteY25" fmla="*/ 158526 h 319890"/>
              <a:gd name="connsiteX26" fmla="*/ 1237130 w 3025588"/>
              <a:gd name="connsiteY26" fmla="*/ 131632 h 319890"/>
              <a:gd name="connsiteX27" fmla="*/ 1277471 w 3025588"/>
              <a:gd name="connsiteY27" fmla="*/ 118184 h 319890"/>
              <a:gd name="connsiteX28" fmla="*/ 1358153 w 3025588"/>
              <a:gd name="connsiteY28" fmla="*/ 158526 h 319890"/>
              <a:gd name="connsiteX29" fmla="*/ 1411941 w 3025588"/>
              <a:gd name="connsiteY29" fmla="*/ 212314 h 319890"/>
              <a:gd name="connsiteX30" fmla="*/ 1452283 w 3025588"/>
              <a:gd name="connsiteY30" fmla="*/ 171973 h 319890"/>
              <a:gd name="connsiteX31" fmla="*/ 1479177 w 3025588"/>
              <a:gd name="connsiteY31" fmla="*/ 131632 h 319890"/>
              <a:gd name="connsiteX32" fmla="*/ 1519518 w 3025588"/>
              <a:gd name="connsiteY32" fmla="*/ 118184 h 319890"/>
              <a:gd name="connsiteX33" fmla="*/ 1559859 w 3025588"/>
              <a:gd name="connsiteY33" fmla="*/ 91290 h 319890"/>
              <a:gd name="connsiteX34" fmla="*/ 1600200 w 3025588"/>
              <a:gd name="connsiteY34" fmla="*/ 77843 h 319890"/>
              <a:gd name="connsiteX35" fmla="*/ 1680883 w 3025588"/>
              <a:gd name="connsiteY35" fmla="*/ 37502 h 319890"/>
              <a:gd name="connsiteX36" fmla="*/ 1734671 w 3025588"/>
              <a:gd name="connsiteY36" fmla="*/ 50949 h 319890"/>
              <a:gd name="connsiteX37" fmla="*/ 1748118 w 3025588"/>
              <a:gd name="connsiteY37" fmla="*/ 91290 h 319890"/>
              <a:gd name="connsiteX38" fmla="*/ 1788459 w 3025588"/>
              <a:gd name="connsiteY38" fmla="*/ 131632 h 319890"/>
              <a:gd name="connsiteX39" fmla="*/ 1801906 w 3025588"/>
              <a:gd name="connsiteY39" fmla="*/ 171973 h 319890"/>
              <a:gd name="connsiteX40" fmla="*/ 1869141 w 3025588"/>
              <a:gd name="connsiteY40" fmla="*/ 252655 h 319890"/>
              <a:gd name="connsiteX41" fmla="*/ 1949824 w 3025588"/>
              <a:gd name="connsiteY41" fmla="*/ 306443 h 319890"/>
              <a:gd name="connsiteX42" fmla="*/ 1990165 w 3025588"/>
              <a:gd name="connsiteY42" fmla="*/ 319890 h 319890"/>
              <a:gd name="connsiteX43" fmla="*/ 2030506 w 3025588"/>
              <a:gd name="connsiteY43" fmla="*/ 306443 h 319890"/>
              <a:gd name="connsiteX44" fmla="*/ 2111188 w 3025588"/>
              <a:gd name="connsiteY44" fmla="*/ 266102 h 319890"/>
              <a:gd name="connsiteX45" fmla="*/ 2124635 w 3025588"/>
              <a:gd name="connsiteY45" fmla="*/ 225761 h 319890"/>
              <a:gd name="connsiteX46" fmla="*/ 2232212 w 3025588"/>
              <a:gd name="connsiteY46" fmla="*/ 145079 h 319890"/>
              <a:gd name="connsiteX47" fmla="*/ 2245659 w 3025588"/>
              <a:gd name="connsiteY47" fmla="*/ 104737 h 319890"/>
              <a:gd name="connsiteX48" fmla="*/ 2380130 w 3025588"/>
              <a:gd name="connsiteY48" fmla="*/ 145079 h 319890"/>
              <a:gd name="connsiteX49" fmla="*/ 2420471 w 3025588"/>
              <a:gd name="connsiteY49" fmla="*/ 171973 h 319890"/>
              <a:gd name="connsiteX50" fmla="*/ 2447365 w 3025588"/>
              <a:gd name="connsiteY50" fmla="*/ 212314 h 319890"/>
              <a:gd name="connsiteX51" fmla="*/ 2554941 w 3025588"/>
              <a:gd name="connsiteY51" fmla="*/ 239208 h 319890"/>
              <a:gd name="connsiteX52" fmla="*/ 2595283 w 3025588"/>
              <a:gd name="connsiteY52" fmla="*/ 252655 h 319890"/>
              <a:gd name="connsiteX53" fmla="*/ 2635624 w 3025588"/>
              <a:gd name="connsiteY53" fmla="*/ 239208 h 319890"/>
              <a:gd name="connsiteX54" fmla="*/ 2662518 w 3025588"/>
              <a:gd name="connsiteY54" fmla="*/ 198867 h 319890"/>
              <a:gd name="connsiteX55" fmla="*/ 2702859 w 3025588"/>
              <a:gd name="connsiteY55" fmla="*/ 171973 h 319890"/>
              <a:gd name="connsiteX56" fmla="*/ 2716306 w 3025588"/>
              <a:gd name="connsiteY56" fmla="*/ 131632 h 319890"/>
              <a:gd name="connsiteX57" fmla="*/ 2783541 w 3025588"/>
              <a:gd name="connsiteY57" fmla="*/ 64396 h 319890"/>
              <a:gd name="connsiteX58" fmla="*/ 2918012 w 3025588"/>
              <a:gd name="connsiteY58" fmla="*/ 91290 h 319890"/>
              <a:gd name="connsiteX59" fmla="*/ 2958353 w 3025588"/>
              <a:gd name="connsiteY59" fmla="*/ 118184 h 319890"/>
              <a:gd name="connsiteX60" fmla="*/ 3025588 w 3025588"/>
              <a:gd name="connsiteY60" fmla="*/ 131632 h 319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025588" h="319890">
                <a:moveTo>
                  <a:pt x="0" y="198867"/>
                </a:moveTo>
                <a:cubicBezTo>
                  <a:pt x="62753" y="104737"/>
                  <a:pt x="26894" y="136113"/>
                  <a:pt x="94130" y="91290"/>
                </a:cubicBezTo>
                <a:cubicBezTo>
                  <a:pt x="98612" y="77843"/>
                  <a:pt x="97554" y="60972"/>
                  <a:pt x="107577" y="50949"/>
                </a:cubicBezTo>
                <a:cubicBezTo>
                  <a:pt x="158526" y="0"/>
                  <a:pt x="206250" y="95834"/>
                  <a:pt x="228600" y="118184"/>
                </a:cubicBezTo>
                <a:lnTo>
                  <a:pt x="295835" y="185420"/>
                </a:lnTo>
                <a:lnTo>
                  <a:pt x="336177" y="198867"/>
                </a:lnTo>
                <a:cubicBezTo>
                  <a:pt x="349624" y="194385"/>
                  <a:pt x="365450" y="194275"/>
                  <a:pt x="376518" y="185420"/>
                </a:cubicBezTo>
                <a:cubicBezTo>
                  <a:pt x="389138" y="175324"/>
                  <a:pt x="393316" y="157699"/>
                  <a:pt x="403412" y="145079"/>
                </a:cubicBezTo>
                <a:cubicBezTo>
                  <a:pt x="480055" y="49274"/>
                  <a:pt x="374424" y="202007"/>
                  <a:pt x="457200" y="77843"/>
                </a:cubicBezTo>
                <a:cubicBezTo>
                  <a:pt x="470647" y="82325"/>
                  <a:pt x="487518" y="81267"/>
                  <a:pt x="497541" y="91290"/>
                </a:cubicBezTo>
                <a:cubicBezTo>
                  <a:pt x="507564" y="101313"/>
                  <a:pt x="504649" y="118954"/>
                  <a:pt x="510988" y="131632"/>
                </a:cubicBezTo>
                <a:cubicBezTo>
                  <a:pt x="533399" y="176454"/>
                  <a:pt x="537884" y="171974"/>
                  <a:pt x="578224" y="198867"/>
                </a:cubicBezTo>
                <a:cubicBezTo>
                  <a:pt x="587189" y="212314"/>
                  <a:pt x="590113" y="233206"/>
                  <a:pt x="605118" y="239208"/>
                </a:cubicBezTo>
                <a:cubicBezTo>
                  <a:pt x="618279" y="244472"/>
                  <a:pt x="631830" y="229655"/>
                  <a:pt x="645459" y="225761"/>
                </a:cubicBezTo>
                <a:cubicBezTo>
                  <a:pt x="663229" y="220684"/>
                  <a:pt x="681318" y="216796"/>
                  <a:pt x="699247" y="212314"/>
                </a:cubicBezTo>
                <a:cubicBezTo>
                  <a:pt x="823411" y="129538"/>
                  <a:pt x="670678" y="235169"/>
                  <a:pt x="766483" y="158526"/>
                </a:cubicBezTo>
                <a:cubicBezTo>
                  <a:pt x="779103" y="148430"/>
                  <a:pt x="793377" y="140597"/>
                  <a:pt x="806824" y="131632"/>
                </a:cubicBezTo>
                <a:cubicBezTo>
                  <a:pt x="820271" y="136114"/>
                  <a:pt x="836097" y="136224"/>
                  <a:pt x="847165" y="145079"/>
                </a:cubicBezTo>
                <a:cubicBezTo>
                  <a:pt x="859785" y="155175"/>
                  <a:pt x="862631" y="173992"/>
                  <a:pt x="874059" y="185420"/>
                </a:cubicBezTo>
                <a:cubicBezTo>
                  <a:pt x="885487" y="196848"/>
                  <a:pt x="900953" y="203349"/>
                  <a:pt x="914400" y="212314"/>
                </a:cubicBezTo>
                <a:cubicBezTo>
                  <a:pt x="923365" y="225761"/>
                  <a:pt x="927847" y="243690"/>
                  <a:pt x="941294" y="252655"/>
                </a:cubicBezTo>
                <a:cubicBezTo>
                  <a:pt x="956672" y="262907"/>
                  <a:pt x="978096" y="258822"/>
                  <a:pt x="995083" y="266102"/>
                </a:cubicBezTo>
                <a:cubicBezTo>
                  <a:pt x="1009938" y="272468"/>
                  <a:pt x="1021977" y="284031"/>
                  <a:pt x="1035424" y="292996"/>
                </a:cubicBezTo>
                <a:cubicBezTo>
                  <a:pt x="1039906" y="279549"/>
                  <a:pt x="1038848" y="262678"/>
                  <a:pt x="1048871" y="252655"/>
                </a:cubicBezTo>
                <a:cubicBezTo>
                  <a:pt x="1133668" y="167858"/>
                  <a:pt x="1102256" y="219239"/>
                  <a:pt x="1169894" y="185420"/>
                </a:cubicBezTo>
                <a:cubicBezTo>
                  <a:pt x="1184349" y="178192"/>
                  <a:pt x="1197615" y="168622"/>
                  <a:pt x="1210235" y="158526"/>
                </a:cubicBezTo>
                <a:cubicBezTo>
                  <a:pt x="1220135" y="150606"/>
                  <a:pt x="1226259" y="138155"/>
                  <a:pt x="1237130" y="131632"/>
                </a:cubicBezTo>
                <a:cubicBezTo>
                  <a:pt x="1249284" y="124339"/>
                  <a:pt x="1264024" y="122667"/>
                  <a:pt x="1277471" y="118184"/>
                </a:cubicBezTo>
                <a:cubicBezTo>
                  <a:pt x="1304045" y="127043"/>
                  <a:pt x="1339196" y="134829"/>
                  <a:pt x="1358153" y="158526"/>
                </a:cubicBezTo>
                <a:cubicBezTo>
                  <a:pt x="1410311" y="223724"/>
                  <a:pt x="1323924" y="182975"/>
                  <a:pt x="1411941" y="212314"/>
                </a:cubicBezTo>
                <a:cubicBezTo>
                  <a:pt x="1425388" y="198867"/>
                  <a:pt x="1440108" y="186582"/>
                  <a:pt x="1452283" y="171973"/>
                </a:cubicBezTo>
                <a:cubicBezTo>
                  <a:pt x="1462629" y="159558"/>
                  <a:pt x="1466557" y="141728"/>
                  <a:pt x="1479177" y="131632"/>
                </a:cubicBezTo>
                <a:cubicBezTo>
                  <a:pt x="1490245" y="122777"/>
                  <a:pt x="1506840" y="124523"/>
                  <a:pt x="1519518" y="118184"/>
                </a:cubicBezTo>
                <a:cubicBezTo>
                  <a:pt x="1533973" y="110956"/>
                  <a:pt x="1545404" y="98518"/>
                  <a:pt x="1559859" y="91290"/>
                </a:cubicBezTo>
                <a:cubicBezTo>
                  <a:pt x="1572537" y="84951"/>
                  <a:pt x="1587522" y="84182"/>
                  <a:pt x="1600200" y="77843"/>
                </a:cubicBezTo>
                <a:cubicBezTo>
                  <a:pt x="1704468" y="25709"/>
                  <a:pt x="1579485" y="71301"/>
                  <a:pt x="1680883" y="37502"/>
                </a:cubicBezTo>
                <a:cubicBezTo>
                  <a:pt x="1698812" y="41984"/>
                  <a:pt x="1720240" y="39404"/>
                  <a:pt x="1734671" y="50949"/>
                </a:cubicBezTo>
                <a:cubicBezTo>
                  <a:pt x="1745739" y="59804"/>
                  <a:pt x="1740256" y="79496"/>
                  <a:pt x="1748118" y="91290"/>
                </a:cubicBezTo>
                <a:cubicBezTo>
                  <a:pt x="1758667" y="107113"/>
                  <a:pt x="1775012" y="118185"/>
                  <a:pt x="1788459" y="131632"/>
                </a:cubicBezTo>
                <a:cubicBezTo>
                  <a:pt x="1792941" y="145079"/>
                  <a:pt x="1795567" y="159295"/>
                  <a:pt x="1801906" y="171973"/>
                </a:cubicBezTo>
                <a:cubicBezTo>
                  <a:pt x="1816032" y="200225"/>
                  <a:pt x="1844809" y="233730"/>
                  <a:pt x="1869141" y="252655"/>
                </a:cubicBezTo>
                <a:cubicBezTo>
                  <a:pt x="1894655" y="272499"/>
                  <a:pt x="1919160" y="296222"/>
                  <a:pt x="1949824" y="306443"/>
                </a:cubicBezTo>
                <a:lnTo>
                  <a:pt x="1990165" y="319890"/>
                </a:lnTo>
                <a:cubicBezTo>
                  <a:pt x="2003612" y="315408"/>
                  <a:pt x="2017828" y="312782"/>
                  <a:pt x="2030506" y="306443"/>
                </a:cubicBezTo>
                <a:cubicBezTo>
                  <a:pt x="2134776" y="254308"/>
                  <a:pt x="2009790" y="299901"/>
                  <a:pt x="2111188" y="266102"/>
                </a:cubicBezTo>
                <a:cubicBezTo>
                  <a:pt x="2115670" y="252655"/>
                  <a:pt x="2116130" y="237100"/>
                  <a:pt x="2124635" y="225761"/>
                </a:cubicBezTo>
                <a:cubicBezTo>
                  <a:pt x="2176141" y="157088"/>
                  <a:pt x="2173319" y="164710"/>
                  <a:pt x="2232212" y="145079"/>
                </a:cubicBezTo>
                <a:cubicBezTo>
                  <a:pt x="2236694" y="131632"/>
                  <a:pt x="2231822" y="107812"/>
                  <a:pt x="2245659" y="104737"/>
                </a:cubicBezTo>
                <a:cubicBezTo>
                  <a:pt x="2354249" y="80605"/>
                  <a:pt x="2331740" y="106367"/>
                  <a:pt x="2380130" y="145079"/>
                </a:cubicBezTo>
                <a:cubicBezTo>
                  <a:pt x="2392750" y="155175"/>
                  <a:pt x="2407024" y="163008"/>
                  <a:pt x="2420471" y="171973"/>
                </a:cubicBezTo>
                <a:cubicBezTo>
                  <a:pt x="2429436" y="185420"/>
                  <a:pt x="2432910" y="205086"/>
                  <a:pt x="2447365" y="212314"/>
                </a:cubicBezTo>
                <a:cubicBezTo>
                  <a:pt x="2480425" y="228844"/>
                  <a:pt x="2519875" y="227520"/>
                  <a:pt x="2554941" y="239208"/>
                </a:cubicBezTo>
                <a:lnTo>
                  <a:pt x="2595283" y="252655"/>
                </a:lnTo>
                <a:cubicBezTo>
                  <a:pt x="2608730" y="248173"/>
                  <a:pt x="2624556" y="248063"/>
                  <a:pt x="2635624" y="239208"/>
                </a:cubicBezTo>
                <a:cubicBezTo>
                  <a:pt x="2648244" y="229112"/>
                  <a:pt x="2651090" y="210295"/>
                  <a:pt x="2662518" y="198867"/>
                </a:cubicBezTo>
                <a:cubicBezTo>
                  <a:pt x="2673946" y="187439"/>
                  <a:pt x="2689412" y="180938"/>
                  <a:pt x="2702859" y="171973"/>
                </a:cubicBezTo>
                <a:cubicBezTo>
                  <a:pt x="2707341" y="158526"/>
                  <a:pt x="2707801" y="142972"/>
                  <a:pt x="2716306" y="131632"/>
                </a:cubicBezTo>
                <a:cubicBezTo>
                  <a:pt x="2735323" y="106276"/>
                  <a:pt x="2783541" y="64396"/>
                  <a:pt x="2783541" y="64396"/>
                </a:cubicBezTo>
                <a:cubicBezTo>
                  <a:pt x="2818230" y="69352"/>
                  <a:pt x="2880460" y="72514"/>
                  <a:pt x="2918012" y="91290"/>
                </a:cubicBezTo>
                <a:cubicBezTo>
                  <a:pt x="2932467" y="98518"/>
                  <a:pt x="2943221" y="112509"/>
                  <a:pt x="2958353" y="118184"/>
                </a:cubicBezTo>
                <a:cubicBezTo>
                  <a:pt x="2979753" y="126209"/>
                  <a:pt x="3025588" y="131632"/>
                  <a:pt x="3025588" y="131632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D45ADA6-528D-4680-95A3-E64EA74B623E}"/>
              </a:ext>
            </a:extLst>
          </p:cNvPr>
          <p:cNvCxnSpPr/>
          <p:nvPr/>
        </p:nvCxnSpPr>
        <p:spPr>
          <a:xfrm>
            <a:off x="4738688" y="5429250"/>
            <a:ext cx="214312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03C81D23-E868-4B47-9DE8-73C7B868C2B0}"/>
              </a:ext>
            </a:extLst>
          </p:cNvPr>
          <p:cNvCxnSpPr/>
          <p:nvPr/>
        </p:nvCxnSpPr>
        <p:spPr>
          <a:xfrm>
            <a:off x="5238751" y="5429250"/>
            <a:ext cx="214313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>
            <a:extLst>
              <a:ext uri="{FF2B5EF4-FFF2-40B4-BE49-F238E27FC236}">
                <a16:creationId xmlns:a16="http://schemas.microsoft.com/office/drawing/2014/main" id="{42C47EFE-C71C-4CD7-9959-483798624592}"/>
              </a:ext>
            </a:extLst>
          </p:cNvPr>
          <p:cNvSpPr/>
          <p:nvPr/>
        </p:nvSpPr>
        <p:spPr>
          <a:xfrm>
            <a:off x="5024439" y="5429250"/>
            <a:ext cx="71437" cy="7143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2EBD6EF6-325E-4FCC-B606-CA6904CFF236}"/>
              </a:ext>
            </a:extLst>
          </p:cNvPr>
          <p:cNvCxnSpPr/>
          <p:nvPr/>
        </p:nvCxnSpPr>
        <p:spPr>
          <a:xfrm>
            <a:off x="5524500" y="5500689"/>
            <a:ext cx="571500" cy="158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6563D38B-4ED3-4B57-B0BF-40E88BBDF9CE}"/>
              </a:ext>
            </a:extLst>
          </p:cNvPr>
          <p:cNvCxnSpPr/>
          <p:nvPr/>
        </p:nvCxnSpPr>
        <p:spPr>
          <a:xfrm>
            <a:off x="5524500" y="5429250"/>
            <a:ext cx="571500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6575C-561C-4DBF-86C9-BD8E443C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tt-RU" sz="6000"/>
              <a:t>Кире элемтә:</a:t>
            </a:r>
            <a:endParaRPr lang="ru-RU" sz="6000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DCF7F0B8-9386-4D76-AF62-AFB280C128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3306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42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A5386-3BD7-45D9-A04A-A6D3F30E3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5926" y="360363"/>
            <a:ext cx="7407275" cy="711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t-RU" b="1" dirty="0">
                <a:latin typeface="Times New Roman" pitchFamily="18" charset="0"/>
                <a:cs typeface="Times New Roman" pitchFamily="18" charset="0"/>
              </a:rPr>
              <a:t>Гади җөмлә синтаксисы.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8894EE-26FC-4DA5-BCDB-983F652AF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1188" y="1143000"/>
            <a:ext cx="8572500" cy="54292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t-RU" altLang="ru-RU" sz="30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t-RU" alt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Тәмамланган  интона</a:t>
            </a:r>
            <a:r>
              <a:rPr lang="ru-RU" alt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tt-RU" alt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 белән әйтелеп, уй – фикер хәбәр итә торган сүз яки сүзләр тезмәсе җөмлә дип атала</a:t>
            </a:r>
            <a:r>
              <a:rPr lang="tt-RU" altLang="ru-RU" sz="30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30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Көз.   Агачларда яфраклар саргайган. 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Җөмлә </a:t>
            </a: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һәм </a:t>
            </a: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кушма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була.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Бер генә хәбәрлеге булган җөмлә </a:t>
            </a: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гади җөмлә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дип атала.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 томан эченнән кояшның беренче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нурлары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бәреп чыга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Безгә тизрәк кузгалырга кирәк. (Г.Ә.)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tt-RU" alt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 яки икедән артык хәбәрлеге булган җөмлә </a:t>
            </a: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кушма җөмлә</a:t>
            </a:r>
            <a:r>
              <a:rPr lang="tt-RU" altLang="ru-RU" sz="2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 атала.</a:t>
            </a: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Менә Идел өстендә, сары табак булып,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кояш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күтәрелде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бөтен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тирә – як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кош – корт сайравына </a:t>
            </a:r>
            <a:r>
              <a:rPr lang="tt-RU" altLang="ru-RU" sz="22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күмелде</a:t>
            </a:r>
            <a:r>
              <a:rPr lang="tt-RU" alt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t-RU" alt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t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altLang="ru-RU" sz="30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A41A55AE-50D8-4BC9-9DC7-320C52F0C608}"/>
              </a:ext>
            </a:extLst>
          </p:cNvPr>
          <p:cNvCxnSpPr/>
          <p:nvPr/>
        </p:nvCxnSpPr>
        <p:spPr>
          <a:xfrm>
            <a:off x="8096251" y="4071939"/>
            <a:ext cx="1357313" cy="1587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300B25D-F77A-49E8-9CFF-191483D4D794}"/>
              </a:ext>
            </a:extLst>
          </p:cNvPr>
          <p:cNvCxnSpPr/>
          <p:nvPr/>
        </p:nvCxnSpPr>
        <p:spPr>
          <a:xfrm>
            <a:off x="2809876" y="4357689"/>
            <a:ext cx="2214563" cy="158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D4F67AF-3B89-45BC-B346-63A4F77D5472}"/>
              </a:ext>
            </a:extLst>
          </p:cNvPr>
          <p:cNvCxnSpPr/>
          <p:nvPr/>
        </p:nvCxnSpPr>
        <p:spPr>
          <a:xfrm>
            <a:off x="2809876" y="4429125"/>
            <a:ext cx="2214563" cy="158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B1EACE5-7149-4764-AE47-3E96F9ACE61F}"/>
              </a:ext>
            </a:extLst>
          </p:cNvPr>
          <p:cNvCxnSpPr/>
          <p:nvPr/>
        </p:nvCxnSpPr>
        <p:spPr>
          <a:xfrm>
            <a:off x="8239126" y="5786439"/>
            <a:ext cx="1285875" cy="158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33CAC001-92D4-4A9A-9E8F-A93C78D2C71B}"/>
              </a:ext>
            </a:extLst>
          </p:cNvPr>
          <p:cNvCxnSpPr/>
          <p:nvPr/>
        </p:nvCxnSpPr>
        <p:spPr>
          <a:xfrm>
            <a:off x="5738814" y="6072189"/>
            <a:ext cx="1000125" cy="158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3219B-B17E-4C15-A917-70723B5A2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5926" y="360364"/>
            <a:ext cx="7407275" cy="4968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t-RU" sz="4000" b="1" dirty="0">
                <a:latin typeface="Times New Roman" pitchFamily="18" charset="0"/>
                <a:cs typeface="Times New Roman" pitchFamily="18" charset="0"/>
              </a:rPr>
              <a:t>Җөмлә кисәкләре.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E444E2-6DE0-46B1-8348-AE972BA57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626" y="1000126"/>
            <a:ext cx="8501063" cy="56435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t-RU" altLang="ru-RU">
                <a:solidFill>
                  <a:srgbClr val="898989"/>
                </a:solidFill>
              </a:rPr>
              <a:t>     </a:t>
            </a:r>
            <a:r>
              <a:rPr lang="tt-RU" altLang="ru-RU" b="1">
                <a:solidFill>
                  <a:srgbClr val="002060"/>
                </a:solidFill>
              </a:rPr>
              <a:t> </a:t>
            </a:r>
            <a:r>
              <a:rPr lang="tt-RU" alt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Җөмләнең структур үзәген төзүче иң әһәмиятле кисәкләре </a:t>
            </a:r>
            <a:r>
              <a:rPr lang="tt-RU" alt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баш кисәкләр</a:t>
            </a:r>
            <a:r>
              <a:rPr lang="tt-RU" alt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дип атала.</a:t>
            </a:r>
          </a:p>
          <a:p>
            <a:pPr eaLnBrk="1" hangingPunct="1"/>
            <a:r>
              <a:rPr lang="tt-RU" alt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Баш кисәкләр</a:t>
            </a:r>
          </a:p>
          <a:p>
            <a:pPr eaLnBrk="1" hangingPunct="1"/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D3A2A0E-9730-4C81-B68A-727D143C1163}"/>
              </a:ext>
            </a:extLst>
          </p:cNvPr>
          <p:cNvSpPr/>
          <p:nvPr/>
        </p:nvSpPr>
        <p:spPr>
          <a:xfrm>
            <a:off x="3452814" y="3500438"/>
            <a:ext cx="2143125" cy="571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t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ия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8807364-6886-404B-ABF6-7FA8C7F444BA}"/>
              </a:ext>
            </a:extLst>
          </p:cNvPr>
          <p:cNvSpPr/>
          <p:nvPr/>
        </p:nvSpPr>
        <p:spPr>
          <a:xfrm>
            <a:off x="6524625" y="3500438"/>
            <a:ext cx="2071688" cy="571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t-RU" sz="3200" dirty="0">
                <a:solidFill>
                  <a:prstClr val="black"/>
                </a:solidFill>
                <a:latin typeface="Calibri"/>
              </a:rPr>
              <a:t>х</a:t>
            </a:r>
            <a:r>
              <a:rPr lang="tt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әбәр</a:t>
            </a:r>
            <a:endParaRPr lang="ru-RU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D3D6771-0DD4-4180-8C43-4AA26A6D0201}"/>
              </a:ext>
            </a:extLst>
          </p:cNvPr>
          <p:cNvSpPr/>
          <p:nvPr/>
        </p:nvSpPr>
        <p:spPr>
          <a:xfrm>
            <a:off x="3381375" y="4714875"/>
            <a:ext cx="2286000" cy="1500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t-RU" sz="2400" dirty="0">
                <a:solidFill>
                  <a:prstClr val="black"/>
                </a:solidFill>
                <a:latin typeface="Calibri"/>
              </a:rPr>
              <a:t>Гади ия</a:t>
            </a:r>
          </a:p>
          <a:p>
            <a:pPr algn="ctr">
              <a:defRPr/>
            </a:pPr>
            <a:r>
              <a:rPr lang="tt-RU" sz="2400" dirty="0">
                <a:solidFill>
                  <a:prstClr val="black"/>
                </a:solidFill>
                <a:latin typeface="Calibri"/>
              </a:rPr>
              <a:t>Тезм</a:t>
            </a:r>
            <a:r>
              <a:rPr lang="tt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 ия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15A4D6F-4743-4249-A597-5E1B7582D13F}"/>
              </a:ext>
            </a:extLst>
          </p:cNvPr>
          <p:cNvSpPr/>
          <p:nvPr/>
        </p:nvSpPr>
        <p:spPr>
          <a:xfrm>
            <a:off x="6524625" y="4714875"/>
            <a:ext cx="2071688" cy="1500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t-RU" sz="2400" dirty="0">
                <a:solidFill>
                  <a:prstClr val="black"/>
                </a:solidFill>
                <a:latin typeface="Calibri"/>
              </a:rPr>
              <a:t>Гади х</a:t>
            </a:r>
            <a:r>
              <a:rPr lang="tt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әбәр</a:t>
            </a:r>
          </a:p>
          <a:p>
            <a:pPr algn="ctr">
              <a:defRPr/>
            </a:pPr>
            <a:r>
              <a:rPr lang="tt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Кушма хәбәр</a:t>
            </a:r>
          </a:p>
          <a:p>
            <a:pPr algn="ctr">
              <a:defRPr/>
            </a:pPr>
            <a:r>
              <a:rPr lang="tt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Тезмә хәбәр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DEB03945-8813-4B5C-82F4-AA431BA3E510}"/>
              </a:ext>
            </a:extLst>
          </p:cNvPr>
          <p:cNvCxnSpPr>
            <a:stCxn id="8" idx="2"/>
            <a:endCxn id="14" idx="0"/>
          </p:cNvCxnSpPr>
          <p:nvPr/>
        </p:nvCxnSpPr>
        <p:spPr>
          <a:xfrm rot="5400000">
            <a:off x="4202113" y="4394201"/>
            <a:ext cx="6429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E8EC0930-F285-4FCF-907C-688D866D4CA2}"/>
              </a:ext>
            </a:extLst>
          </p:cNvPr>
          <p:cNvCxnSpPr>
            <a:stCxn id="9" idx="2"/>
            <a:endCxn id="15" idx="0"/>
          </p:cNvCxnSpPr>
          <p:nvPr/>
        </p:nvCxnSpPr>
        <p:spPr>
          <a:xfrm rot="5400000">
            <a:off x="7239000" y="4394200"/>
            <a:ext cx="6429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A714E5C8-12CD-4055-A381-DB91C90E5CD4}"/>
              </a:ext>
            </a:extLst>
          </p:cNvPr>
          <p:cNvCxnSpPr>
            <a:endCxn id="8" idx="0"/>
          </p:cNvCxnSpPr>
          <p:nvPr/>
        </p:nvCxnSpPr>
        <p:spPr>
          <a:xfrm rot="10800000" flipV="1">
            <a:off x="4524375" y="3000376"/>
            <a:ext cx="1428750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5B0EA2ED-DA71-45DA-91DB-2762450EF6A5}"/>
              </a:ext>
            </a:extLst>
          </p:cNvPr>
          <p:cNvCxnSpPr>
            <a:endCxn id="9" idx="0"/>
          </p:cNvCxnSpPr>
          <p:nvPr/>
        </p:nvCxnSpPr>
        <p:spPr>
          <a:xfrm>
            <a:off x="6167439" y="3000376"/>
            <a:ext cx="1393825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4640FDB1-7BE1-4854-81AD-82591B131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938" y="285751"/>
            <a:ext cx="7772400" cy="714375"/>
          </a:xfrm>
        </p:spPr>
        <p:txBody>
          <a:bodyPr/>
          <a:lstStyle/>
          <a:p>
            <a:pPr eaLnBrk="1" hangingPunct="1"/>
            <a:r>
              <a:rPr lang="tt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Җөмләнең иярчен кисәкләре</a:t>
            </a:r>
            <a:r>
              <a:rPr lang="tt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Подзаголовок 2">
            <a:extLst>
              <a:ext uri="{FF2B5EF4-FFF2-40B4-BE49-F238E27FC236}">
                <a16:creationId xmlns:a16="http://schemas.microsoft.com/office/drawing/2014/main" id="{51F92949-78A8-4819-A78B-672790C1A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1189" y="1143000"/>
            <a:ext cx="8358187" cy="5143500"/>
          </a:xfrm>
        </p:spPr>
        <p:txBody>
          <a:bodyPr/>
          <a:lstStyle/>
          <a:p>
            <a:pPr algn="just" eaLnBrk="1" hangingPunct="1"/>
            <a:r>
              <a:rPr lang="tt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t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Иярчен кисәкләр, баш кисәкләрне ачыклап, аларга ияреп киләләр.</a:t>
            </a:r>
          </a:p>
          <a:p>
            <a:pPr eaLnBrk="1" hangingPunct="1"/>
            <a:endParaRPr lang="ru-RU" altLang="ru-RU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18D9EF-7F38-4FD0-A8D6-A76BFC631E80}"/>
              </a:ext>
            </a:extLst>
          </p:cNvPr>
          <p:cNvSpPr/>
          <p:nvPr/>
        </p:nvSpPr>
        <p:spPr>
          <a:xfrm>
            <a:off x="3738563" y="2071689"/>
            <a:ext cx="478631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Иярчен кисәкләр</a:t>
            </a:r>
            <a:endParaRPr lang="ru-RU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301240D-70BF-4CB9-B862-27995E48AD50}"/>
              </a:ext>
            </a:extLst>
          </p:cNvPr>
          <p:cNvSpPr/>
          <p:nvPr/>
        </p:nvSpPr>
        <p:spPr>
          <a:xfrm>
            <a:off x="1881188" y="3071813"/>
            <a:ext cx="1714500" cy="50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Аергыч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B044DF8-FAB0-47AE-9308-528EDF8F3752}"/>
              </a:ext>
            </a:extLst>
          </p:cNvPr>
          <p:cNvSpPr/>
          <p:nvPr/>
        </p:nvSpPr>
        <p:spPr>
          <a:xfrm>
            <a:off x="4167189" y="3071813"/>
            <a:ext cx="1857375" cy="50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Тәмамлык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A3B10CA-F654-4CD6-9988-35B55D6E19A9}"/>
              </a:ext>
            </a:extLst>
          </p:cNvPr>
          <p:cNvSpPr/>
          <p:nvPr/>
        </p:nvSpPr>
        <p:spPr>
          <a:xfrm>
            <a:off x="6596064" y="3071813"/>
            <a:ext cx="1857375" cy="50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893F3D7-0E8E-41F3-91FC-CF106C075483}"/>
              </a:ext>
            </a:extLst>
          </p:cNvPr>
          <p:cNvSpPr/>
          <p:nvPr/>
        </p:nvSpPr>
        <p:spPr>
          <a:xfrm>
            <a:off x="8810626" y="3071813"/>
            <a:ext cx="1571625" cy="5000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Аныклагыч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2691991-AA83-47F5-BF40-C51D01AD4FC6}"/>
              </a:ext>
            </a:extLst>
          </p:cNvPr>
          <p:cNvSpPr/>
          <p:nvPr/>
        </p:nvSpPr>
        <p:spPr>
          <a:xfrm>
            <a:off x="1738313" y="4357689"/>
            <a:ext cx="785812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Урын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х</a:t>
            </a: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әле 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EF0BD10-291D-4EE2-82FC-C3EABA6F5E5F}"/>
              </a:ext>
            </a:extLst>
          </p:cNvPr>
          <p:cNvSpPr/>
          <p:nvPr/>
        </p:nvSpPr>
        <p:spPr>
          <a:xfrm>
            <a:off x="2640013" y="4357689"/>
            <a:ext cx="1027112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t-RU" dirty="0">
              <a:solidFill>
                <a:prstClr val="black"/>
              </a:solidFill>
              <a:latin typeface="Calibri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Вакыт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 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0F5C147-44EA-474D-9071-9560DC76C402}"/>
              </a:ext>
            </a:extLst>
          </p:cNvPr>
          <p:cNvSpPr/>
          <p:nvPr/>
        </p:nvSpPr>
        <p:spPr>
          <a:xfrm>
            <a:off x="3952875" y="4357689"/>
            <a:ext cx="857250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Рәвеш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0E685C5-B82D-45AC-AB22-9E7581570449}"/>
              </a:ext>
            </a:extLst>
          </p:cNvPr>
          <p:cNvSpPr/>
          <p:nvPr/>
        </p:nvSpPr>
        <p:spPr>
          <a:xfrm>
            <a:off x="5024438" y="4357689"/>
            <a:ext cx="857250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Күләм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78738B-41CB-4100-B1FF-B3980063CA74}"/>
              </a:ext>
            </a:extLst>
          </p:cNvPr>
          <p:cNvSpPr/>
          <p:nvPr/>
        </p:nvSpPr>
        <p:spPr>
          <a:xfrm>
            <a:off x="6024564" y="4357689"/>
            <a:ext cx="1000125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Сәбәп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68C2B55-4D3F-4016-9500-499C1878F7EE}"/>
              </a:ext>
            </a:extLst>
          </p:cNvPr>
          <p:cNvSpPr/>
          <p:nvPr/>
        </p:nvSpPr>
        <p:spPr>
          <a:xfrm>
            <a:off x="7167564" y="4357689"/>
            <a:ext cx="1000125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t-RU" dirty="0">
              <a:solidFill>
                <a:prstClr val="black"/>
              </a:solidFill>
              <a:latin typeface="Calibri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Максат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Calibri"/>
              </a:rPr>
              <a:t> 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00FDFC-7617-4AA1-85C1-9A0E8D665FF7}"/>
              </a:ext>
            </a:extLst>
          </p:cNvPr>
          <p:cNvSpPr/>
          <p:nvPr/>
        </p:nvSpPr>
        <p:spPr>
          <a:xfrm>
            <a:off x="8382000" y="4357689"/>
            <a:ext cx="857250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хәле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0D62B16-51DD-4A4A-BFC9-766360FB58C7}"/>
              </a:ext>
            </a:extLst>
          </p:cNvPr>
          <p:cNvSpPr/>
          <p:nvPr/>
        </p:nvSpPr>
        <p:spPr>
          <a:xfrm>
            <a:off x="9525000" y="4357689"/>
            <a:ext cx="857250" cy="1285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Кире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t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хәл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F7B075C0-9C3C-43F4-94DA-18D98D4A05ED}"/>
              </a:ext>
            </a:extLst>
          </p:cNvPr>
          <p:cNvCxnSpPr/>
          <p:nvPr/>
        </p:nvCxnSpPr>
        <p:spPr>
          <a:xfrm rot="16200000" flipH="1">
            <a:off x="5953125" y="2643188"/>
            <a:ext cx="28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8A2D956-E7C7-43FA-9B4D-B9AB57EC1ECE}"/>
              </a:ext>
            </a:extLst>
          </p:cNvPr>
          <p:cNvCxnSpPr/>
          <p:nvPr/>
        </p:nvCxnSpPr>
        <p:spPr>
          <a:xfrm>
            <a:off x="2667000" y="2786064"/>
            <a:ext cx="6929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F8BAB801-F121-4FAD-8CC7-164C069BCBD2}"/>
              </a:ext>
            </a:extLst>
          </p:cNvPr>
          <p:cNvCxnSpPr/>
          <p:nvPr/>
        </p:nvCxnSpPr>
        <p:spPr>
          <a:xfrm rot="5400000">
            <a:off x="2523332" y="2928145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58BA713F-3F4C-4624-88F8-65C99CF25B9F}"/>
              </a:ext>
            </a:extLst>
          </p:cNvPr>
          <p:cNvCxnSpPr>
            <a:endCxn id="6" idx="0"/>
          </p:cNvCxnSpPr>
          <p:nvPr/>
        </p:nvCxnSpPr>
        <p:spPr>
          <a:xfrm rot="5400000">
            <a:off x="4953000" y="2928938"/>
            <a:ext cx="28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2E32DBFA-7838-4DA5-B5B2-BC7FAEE8095B}"/>
              </a:ext>
            </a:extLst>
          </p:cNvPr>
          <p:cNvCxnSpPr/>
          <p:nvPr/>
        </p:nvCxnSpPr>
        <p:spPr>
          <a:xfrm rot="5400000">
            <a:off x="7311232" y="2928145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9BBE64FB-CAD8-470C-A367-CB61BEB355F9}"/>
              </a:ext>
            </a:extLst>
          </p:cNvPr>
          <p:cNvCxnSpPr/>
          <p:nvPr/>
        </p:nvCxnSpPr>
        <p:spPr>
          <a:xfrm rot="5400000">
            <a:off x="9490076" y="2892426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F06327C9-CA69-4C8D-8C42-2913DC2290FE}"/>
              </a:ext>
            </a:extLst>
          </p:cNvPr>
          <p:cNvCxnSpPr>
            <a:stCxn id="7" idx="2"/>
          </p:cNvCxnSpPr>
          <p:nvPr/>
        </p:nvCxnSpPr>
        <p:spPr>
          <a:xfrm rot="5400000">
            <a:off x="7346951" y="3751263"/>
            <a:ext cx="357187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7CB67F23-21D4-4231-B823-8B1F3D05E238}"/>
              </a:ext>
            </a:extLst>
          </p:cNvPr>
          <p:cNvCxnSpPr/>
          <p:nvPr/>
        </p:nvCxnSpPr>
        <p:spPr>
          <a:xfrm>
            <a:off x="2024063" y="3929064"/>
            <a:ext cx="7929562" cy="15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1607A390-0209-47E0-B811-43FC6BC993C0}"/>
              </a:ext>
            </a:extLst>
          </p:cNvPr>
          <p:cNvCxnSpPr/>
          <p:nvPr/>
        </p:nvCxnSpPr>
        <p:spPr>
          <a:xfrm rot="5400000">
            <a:off x="1808163" y="4143375"/>
            <a:ext cx="430212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>
            <a:extLst>
              <a:ext uri="{FF2B5EF4-FFF2-40B4-BE49-F238E27FC236}">
                <a16:creationId xmlns:a16="http://schemas.microsoft.com/office/drawing/2014/main" id="{4F8C347B-FED0-4148-88C1-547FBEBB3EB0}"/>
              </a:ext>
            </a:extLst>
          </p:cNvPr>
          <p:cNvCxnSpPr>
            <a:endCxn id="10" idx="0"/>
          </p:cNvCxnSpPr>
          <p:nvPr/>
        </p:nvCxnSpPr>
        <p:spPr>
          <a:xfrm rot="5400000">
            <a:off x="2940845" y="4129883"/>
            <a:ext cx="428625" cy="15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866B7940-DE48-4A32-9E5A-B90AA910CB9D}"/>
              </a:ext>
            </a:extLst>
          </p:cNvPr>
          <p:cNvCxnSpPr>
            <a:endCxn id="11" idx="0"/>
          </p:cNvCxnSpPr>
          <p:nvPr/>
        </p:nvCxnSpPr>
        <p:spPr>
          <a:xfrm rot="5400000">
            <a:off x="4166395" y="4144170"/>
            <a:ext cx="428625" cy="15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BDF7F28F-DBEF-47FF-B90F-14DE7DF169BB}"/>
              </a:ext>
            </a:extLst>
          </p:cNvPr>
          <p:cNvCxnSpPr>
            <a:endCxn id="12" idx="0"/>
          </p:cNvCxnSpPr>
          <p:nvPr/>
        </p:nvCxnSpPr>
        <p:spPr>
          <a:xfrm rot="5400000">
            <a:off x="5237957" y="4144169"/>
            <a:ext cx="428625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>
            <a:extLst>
              <a:ext uri="{FF2B5EF4-FFF2-40B4-BE49-F238E27FC236}">
                <a16:creationId xmlns:a16="http://schemas.microsoft.com/office/drawing/2014/main" id="{73FE50C6-3E32-42ED-A1DF-C5FBD6E9CEA7}"/>
              </a:ext>
            </a:extLst>
          </p:cNvPr>
          <p:cNvCxnSpPr>
            <a:endCxn id="13" idx="0"/>
          </p:cNvCxnSpPr>
          <p:nvPr/>
        </p:nvCxnSpPr>
        <p:spPr>
          <a:xfrm rot="5400000">
            <a:off x="6311107" y="4144169"/>
            <a:ext cx="428625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id="{BF6A62AC-0572-4C45-BF64-3A6827B74840}"/>
              </a:ext>
            </a:extLst>
          </p:cNvPr>
          <p:cNvCxnSpPr>
            <a:endCxn id="14" idx="0"/>
          </p:cNvCxnSpPr>
          <p:nvPr/>
        </p:nvCxnSpPr>
        <p:spPr>
          <a:xfrm rot="5400000">
            <a:off x="7454107" y="4144169"/>
            <a:ext cx="428625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id="{17F34D9A-769F-4E25-BAC9-09823137EE9D}"/>
              </a:ext>
            </a:extLst>
          </p:cNvPr>
          <p:cNvCxnSpPr>
            <a:endCxn id="15" idx="0"/>
          </p:cNvCxnSpPr>
          <p:nvPr/>
        </p:nvCxnSpPr>
        <p:spPr>
          <a:xfrm rot="5400000">
            <a:off x="8597107" y="4144169"/>
            <a:ext cx="428625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709E199D-4E50-4382-AAD8-7EEF8DB53395}"/>
              </a:ext>
            </a:extLst>
          </p:cNvPr>
          <p:cNvCxnSpPr>
            <a:endCxn id="16" idx="0"/>
          </p:cNvCxnSpPr>
          <p:nvPr/>
        </p:nvCxnSpPr>
        <p:spPr>
          <a:xfrm rot="5400000">
            <a:off x="9740107" y="4144169"/>
            <a:ext cx="428625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id="{B1A460C7-0F07-4909-9234-08C922F5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214313"/>
            <a:ext cx="8229600" cy="571500"/>
          </a:xfrm>
        </p:spPr>
        <p:txBody>
          <a:bodyPr/>
          <a:lstStyle/>
          <a:p>
            <a:r>
              <a:rPr lang="tt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Җөмлә кисәкләренең аерымлануы</a:t>
            </a:r>
            <a:r>
              <a:rPr lang="tt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Содержимое 2">
            <a:extLst>
              <a:ext uri="{FF2B5EF4-FFF2-40B4-BE49-F238E27FC236}">
                <a16:creationId xmlns:a16="http://schemas.microsoft.com/office/drawing/2014/main" id="{29C5D9F8-069D-42BD-8E23-0D4ABBC09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857251"/>
            <a:ext cx="8786813" cy="5572125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Аерымлану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иярүче сүзнең, ияртүче сүздән ераклашып, мөстәкыйл</a:t>
            </a:r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ьлеге арту дигән сүз.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Төрле җөмлә кисәкләре төрле шартларда аерымланалар.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Аергычлар үзләре ияргән сүзгә кире тәртиптә аерылмыштан соң килсәләр аерымланалар: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Мин күп күрдем филдәй кешеләрне, </a:t>
            </a:r>
            <a:r>
              <a:rPr lang="tt-RU" altLang="ru-RU" sz="2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киң күкрәкле, тимер бәдәнле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(М.Җ.)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Бер җирдә юк камыш сабаклары, </a:t>
            </a:r>
            <a:r>
              <a:rPr lang="tt-RU" altLang="ru-RU" sz="2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андагыдай шаулый торганнар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(Һ.Т.)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Инверсияләнеп килгән аергычлар төп җөмлә интонациясе эчендә булырга тиешләр, яг</a:t>
            </a:r>
            <a:r>
              <a:rPr lang="ru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</a:t>
            </a: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алар җөмлә тәмамлаганчы әйтеләләр.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Инверсияләнгән аергыч тәмамланган җөмләдән соң , аерым җөмлә кебек, хәбәр итү интонациясе белән әйтелсә, ул өстәлмә дип таныла һәм язуда төп җөмләдән нокта, сорау яки өндәү билгесе аерыла: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Күк йөзендә болыт ертыклары арасыннан кәкре ай сыныгы күренгәләп куя. </a:t>
            </a:r>
            <a:r>
              <a:rPr lang="tt-RU" altLang="ru-RU" sz="2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Тонык, ям</a:t>
            </a:r>
            <a:r>
              <a:rPr lang="ru-RU" altLang="ru-RU" sz="2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tt-RU" altLang="ru-RU" sz="2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(Э.К.)</a:t>
            </a:r>
            <a:endParaRPr lang="ru-RU" altLang="ru-RU" sz="20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>
            <a:extLst>
              <a:ext uri="{FF2B5EF4-FFF2-40B4-BE49-F238E27FC236}">
                <a16:creationId xmlns:a16="http://schemas.microsoft.com/office/drawing/2014/main" id="{D9767FC2-EBAC-481B-A44C-017573F92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260350"/>
            <a:ext cx="8229600" cy="5697538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tt-RU" alt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t-RU" alt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Тәмамлыклар</a:t>
            </a:r>
            <a:r>
              <a:rPr lang="tt-RU" alt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(бары тик кыек тәмамлыклар гына) инверсияләнеп килсәләр һәм җөмлә интонациясе эчендә калсалар, тыныш билгесе белән аерымланалар: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Ул бик яхшы поэма язган, мәхәббәт турында.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t-RU" alt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Тәмамлыклар инверсияләнеп җөмлә ахырына куелсалар һәм, җөмлә интонацион яктан тәмамлангач, аерым җөмлә интонациясе  белән әйтелсәләр, алар өстәлмәләр булалар һәм төп җөмләдән нокта, сорау һәм өндәү билгеләре белән аерылалар: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tt-RU" altLang="ru-RU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Шәһәрдән кичә генә кайттым мин. Әти белән. (Ш.У.)</a:t>
            </a:r>
            <a:endParaRPr lang="ru-RU" altLang="ru-RU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>
            <a:extLst>
              <a:ext uri="{FF2B5EF4-FFF2-40B4-BE49-F238E27FC236}">
                <a16:creationId xmlns:a16="http://schemas.microsoft.com/office/drawing/2014/main" id="{36D2BCDF-68F8-4530-9D6B-539221857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11175"/>
          </a:xfrm>
        </p:spPr>
        <p:txBody>
          <a:bodyPr/>
          <a:lstStyle/>
          <a:p>
            <a:r>
              <a:rPr lang="tt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Аерымланган хәлләр.</a:t>
            </a:r>
            <a:endParaRPr lang="ru-RU" alt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Содержимое 2">
            <a:extLst>
              <a:ext uri="{FF2B5EF4-FFF2-40B4-BE49-F238E27FC236}">
                <a16:creationId xmlns:a16="http://schemas.microsoft.com/office/drawing/2014/main" id="{1FD71D4B-5846-43CB-80C8-8635E5D9E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89" y="857250"/>
            <a:ext cx="8429625" cy="5500688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Үзләре бәйләнгән җөмлә кисәгеннән ераклашкан һәм ярымхәбәрлек төшенчәсенә ия булган вакыт, рәвеш, күләм, сәбәп, максат, шарт һәм кире хәлләр аерымлана. Урын хәле аерымланмый.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Ял иткәч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(вакыт хәле), без бакчага чыктык.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Алар, </a:t>
            </a: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сөйләшә - сөйләшә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(рәвеш хәле), бакчага кереп киттеләр.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Бер караңгыдан икенче караңгыга кадәр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(күләм хәле), профессор институттан чыкмады.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Югары белем алырга дип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(максат хәле), ул башкалага күчеп килде.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Әгәр бик теләсәк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(шарт хәле), без кичкә кайтып җитәбез.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Бик арсалар да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(кире хәл), турислар ял итәргә туктамадылар.</a:t>
            </a:r>
            <a:endParaRPr lang="ru-RU" altLang="ru-RU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id="{4E74CA80-6A5C-4F8F-B145-BDF3E3A2D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142876"/>
            <a:ext cx="8229600" cy="500063"/>
          </a:xfrm>
        </p:spPr>
        <p:txBody>
          <a:bodyPr/>
          <a:lstStyle/>
          <a:p>
            <a:r>
              <a:rPr lang="tt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Аныклагыч.</a:t>
            </a:r>
            <a:endParaRPr lang="ru-RU" alt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Содержимое 2">
            <a:extLst>
              <a:ext uri="{FF2B5EF4-FFF2-40B4-BE49-F238E27FC236}">
                <a16:creationId xmlns:a16="http://schemas.microsoft.com/office/drawing/2014/main" id="{852BB07C-509E-4F32-AD42-295D338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714375"/>
            <a:ext cx="8229600" cy="5715000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tt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t-RU" alt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Җөмләдә ияртүче кисәктән соң килеп, аның мәг</a:t>
            </a:r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нәсенә өстәмә аныклык, төгәллек бирә торган иярчен кисәк </a:t>
            </a: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аныклагыч</a:t>
            </a:r>
            <a:r>
              <a:rPr lang="tt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дип атала. Аныклагыч ачыклап килгән сүз (ияртүче сүз) аныкланмыш  була.  Аныклагыч астына ике дулкынлы сызык   сызыла. (                ) Аныклагыч җөмләнең теләсә кайсы кисәген аныклап, төгәлләп килә ала. Аныклагыч аныкланмышы соравына яг</a:t>
            </a:r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ъни сүзен өстәп куелган сорауга җавап бирә:</a:t>
            </a:r>
            <a:r>
              <a:rPr lang="ru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Сәвия әнисе яраткан көйне – “Рамай”ны  уйный иде - яг</a:t>
            </a:r>
            <a:r>
              <a:rPr lang="ru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ъни нинди көйне?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Кәҗә </a:t>
            </a:r>
            <a:r>
              <a:rPr lang="tt-RU" altLang="ru-RU" sz="2000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рәхмәт әйтә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сакалын селкетә - яг</a:t>
            </a:r>
            <a:r>
              <a:rPr lang="ru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ъни  нишли?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Кеше гомере сүнгәч, аны </a:t>
            </a:r>
            <a:r>
              <a:rPr lang="tt-RU" altLang="ru-RU" sz="2000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икенчеләр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яг</a:t>
            </a:r>
            <a:r>
              <a:rPr lang="ru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ъни  яшь</a:t>
            </a:r>
            <a:r>
              <a:rPr lang="tt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буыннар дәвам итә -  яг</a:t>
            </a:r>
            <a:r>
              <a:rPr lang="ru-RU" altLang="ru-RU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ъни  кемнәр?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9C8E7EC5-8A6D-495C-B846-055EC3651653}"/>
              </a:ext>
            </a:extLst>
          </p:cNvPr>
          <p:cNvSpPr/>
          <p:nvPr/>
        </p:nvSpPr>
        <p:spPr>
          <a:xfrm>
            <a:off x="8688389" y="2060575"/>
            <a:ext cx="879475" cy="46038"/>
          </a:xfrm>
          <a:custGeom>
            <a:avLst/>
            <a:gdLst>
              <a:gd name="connsiteX0" fmla="*/ 0 w 3630705"/>
              <a:gd name="connsiteY0" fmla="*/ 124096 h 258566"/>
              <a:gd name="connsiteX1" fmla="*/ 53788 w 3630705"/>
              <a:gd name="connsiteY1" fmla="*/ 56860 h 258566"/>
              <a:gd name="connsiteX2" fmla="*/ 94129 w 3630705"/>
              <a:gd name="connsiteY2" fmla="*/ 43413 h 258566"/>
              <a:gd name="connsiteX3" fmla="*/ 134470 w 3630705"/>
              <a:gd name="connsiteY3" fmla="*/ 16519 h 258566"/>
              <a:gd name="connsiteX4" fmla="*/ 295835 w 3630705"/>
              <a:gd name="connsiteY4" fmla="*/ 43413 h 258566"/>
              <a:gd name="connsiteX5" fmla="*/ 322729 w 3630705"/>
              <a:gd name="connsiteY5" fmla="*/ 70308 h 258566"/>
              <a:gd name="connsiteX6" fmla="*/ 376517 w 3630705"/>
              <a:gd name="connsiteY6" fmla="*/ 97202 h 258566"/>
              <a:gd name="connsiteX7" fmla="*/ 497541 w 3630705"/>
              <a:gd name="connsiteY7" fmla="*/ 164437 h 258566"/>
              <a:gd name="connsiteX8" fmla="*/ 645458 w 3630705"/>
              <a:gd name="connsiteY8" fmla="*/ 124096 h 258566"/>
              <a:gd name="connsiteX9" fmla="*/ 672353 w 3630705"/>
              <a:gd name="connsiteY9" fmla="*/ 97202 h 258566"/>
              <a:gd name="connsiteX10" fmla="*/ 753035 w 3630705"/>
              <a:gd name="connsiteY10" fmla="*/ 70308 h 258566"/>
              <a:gd name="connsiteX11" fmla="*/ 779929 w 3630705"/>
              <a:gd name="connsiteY11" fmla="*/ 43413 h 258566"/>
              <a:gd name="connsiteX12" fmla="*/ 833717 w 3630705"/>
              <a:gd name="connsiteY12" fmla="*/ 124096 h 258566"/>
              <a:gd name="connsiteX13" fmla="*/ 860611 w 3630705"/>
              <a:gd name="connsiteY13" fmla="*/ 164437 h 258566"/>
              <a:gd name="connsiteX14" fmla="*/ 874058 w 3630705"/>
              <a:gd name="connsiteY14" fmla="*/ 204778 h 258566"/>
              <a:gd name="connsiteX15" fmla="*/ 900953 w 3630705"/>
              <a:gd name="connsiteY15" fmla="*/ 231672 h 258566"/>
              <a:gd name="connsiteX16" fmla="*/ 954741 w 3630705"/>
              <a:gd name="connsiteY16" fmla="*/ 218225 h 258566"/>
              <a:gd name="connsiteX17" fmla="*/ 1035423 w 3630705"/>
              <a:gd name="connsiteY17" fmla="*/ 204778 h 258566"/>
              <a:gd name="connsiteX18" fmla="*/ 1075764 w 3630705"/>
              <a:gd name="connsiteY18" fmla="*/ 191331 h 258566"/>
              <a:gd name="connsiteX19" fmla="*/ 1183341 w 3630705"/>
              <a:gd name="connsiteY19" fmla="*/ 164437 h 258566"/>
              <a:gd name="connsiteX20" fmla="*/ 1277470 w 3630705"/>
              <a:gd name="connsiteY20" fmla="*/ 137543 h 258566"/>
              <a:gd name="connsiteX21" fmla="*/ 1317811 w 3630705"/>
              <a:gd name="connsiteY21" fmla="*/ 110649 h 258566"/>
              <a:gd name="connsiteX22" fmla="*/ 1358153 w 3630705"/>
              <a:gd name="connsiteY22" fmla="*/ 70308 h 258566"/>
              <a:gd name="connsiteX23" fmla="*/ 1398494 w 3630705"/>
              <a:gd name="connsiteY23" fmla="*/ 56860 h 258566"/>
              <a:gd name="connsiteX24" fmla="*/ 1465729 w 3630705"/>
              <a:gd name="connsiteY24" fmla="*/ 70308 h 258566"/>
              <a:gd name="connsiteX25" fmla="*/ 1506070 w 3630705"/>
              <a:gd name="connsiteY25" fmla="*/ 150990 h 258566"/>
              <a:gd name="connsiteX26" fmla="*/ 1573305 w 3630705"/>
              <a:gd name="connsiteY26" fmla="*/ 218225 h 258566"/>
              <a:gd name="connsiteX27" fmla="*/ 1586753 w 3630705"/>
              <a:gd name="connsiteY27" fmla="*/ 258566 h 258566"/>
              <a:gd name="connsiteX28" fmla="*/ 1627094 w 3630705"/>
              <a:gd name="connsiteY28" fmla="*/ 218225 h 258566"/>
              <a:gd name="connsiteX29" fmla="*/ 1667435 w 3630705"/>
              <a:gd name="connsiteY29" fmla="*/ 204778 h 258566"/>
              <a:gd name="connsiteX30" fmla="*/ 1748117 w 3630705"/>
              <a:gd name="connsiteY30" fmla="*/ 164437 h 258566"/>
              <a:gd name="connsiteX31" fmla="*/ 1788458 w 3630705"/>
              <a:gd name="connsiteY31" fmla="*/ 124096 h 258566"/>
              <a:gd name="connsiteX32" fmla="*/ 1828800 w 3630705"/>
              <a:gd name="connsiteY32" fmla="*/ 110649 h 258566"/>
              <a:gd name="connsiteX33" fmla="*/ 1882588 w 3630705"/>
              <a:gd name="connsiteY33" fmla="*/ 83755 h 258566"/>
              <a:gd name="connsiteX34" fmla="*/ 1949823 w 3630705"/>
              <a:gd name="connsiteY34" fmla="*/ 43413 h 258566"/>
              <a:gd name="connsiteX35" fmla="*/ 1990164 w 3630705"/>
              <a:gd name="connsiteY35" fmla="*/ 3072 h 258566"/>
              <a:gd name="connsiteX36" fmla="*/ 2084294 w 3630705"/>
              <a:gd name="connsiteY36" fmla="*/ 16519 h 258566"/>
              <a:gd name="connsiteX37" fmla="*/ 2124635 w 3630705"/>
              <a:gd name="connsiteY37" fmla="*/ 29966 h 258566"/>
              <a:gd name="connsiteX38" fmla="*/ 2151529 w 3630705"/>
              <a:gd name="connsiteY38" fmla="*/ 70308 h 258566"/>
              <a:gd name="connsiteX39" fmla="*/ 2191870 w 3630705"/>
              <a:gd name="connsiteY39" fmla="*/ 83755 h 258566"/>
              <a:gd name="connsiteX40" fmla="*/ 2272553 w 3630705"/>
              <a:gd name="connsiteY40" fmla="*/ 137543 h 258566"/>
              <a:gd name="connsiteX41" fmla="*/ 2312894 w 3630705"/>
              <a:gd name="connsiteY41" fmla="*/ 164437 h 258566"/>
              <a:gd name="connsiteX42" fmla="*/ 2474258 w 3630705"/>
              <a:gd name="connsiteY42" fmla="*/ 204778 h 258566"/>
              <a:gd name="connsiteX43" fmla="*/ 2554941 w 3630705"/>
              <a:gd name="connsiteY43" fmla="*/ 191331 h 258566"/>
              <a:gd name="connsiteX44" fmla="*/ 2595282 w 3630705"/>
              <a:gd name="connsiteY44" fmla="*/ 164437 h 258566"/>
              <a:gd name="connsiteX45" fmla="*/ 2635623 w 3630705"/>
              <a:gd name="connsiteY45" fmla="*/ 124096 h 258566"/>
              <a:gd name="connsiteX46" fmla="*/ 2689411 w 3630705"/>
              <a:gd name="connsiteY46" fmla="*/ 56860 h 258566"/>
              <a:gd name="connsiteX47" fmla="*/ 2729753 w 3630705"/>
              <a:gd name="connsiteY47" fmla="*/ 29966 h 258566"/>
              <a:gd name="connsiteX48" fmla="*/ 2796988 w 3630705"/>
              <a:gd name="connsiteY48" fmla="*/ 16519 h 258566"/>
              <a:gd name="connsiteX49" fmla="*/ 2837329 w 3630705"/>
              <a:gd name="connsiteY49" fmla="*/ 3072 h 258566"/>
              <a:gd name="connsiteX50" fmla="*/ 2864223 w 3630705"/>
              <a:gd name="connsiteY50" fmla="*/ 43413 h 258566"/>
              <a:gd name="connsiteX51" fmla="*/ 2904564 w 3630705"/>
              <a:gd name="connsiteY51" fmla="*/ 70308 h 258566"/>
              <a:gd name="connsiteX52" fmla="*/ 2918011 w 3630705"/>
              <a:gd name="connsiteY52" fmla="*/ 110649 h 258566"/>
              <a:gd name="connsiteX53" fmla="*/ 2985247 w 3630705"/>
              <a:gd name="connsiteY53" fmla="*/ 177884 h 258566"/>
              <a:gd name="connsiteX54" fmla="*/ 3281082 w 3630705"/>
              <a:gd name="connsiteY54" fmla="*/ 164437 h 258566"/>
              <a:gd name="connsiteX55" fmla="*/ 3307976 w 3630705"/>
              <a:gd name="connsiteY55" fmla="*/ 124096 h 258566"/>
              <a:gd name="connsiteX56" fmla="*/ 3375211 w 3630705"/>
              <a:gd name="connsiteY56" fmla="*/ 56860 h 258566"/>
              <a:gd name="connsiteX57" fmla="*/ 3509682 w 3630705"/>
              <a:gd name="connsiteY57" fmla="*/ 70308 h 258566"/>
              <a:gd name="connsiteX58" fmla="*/ 3590364 w 3630705"/>
              <a:gd name="connsiteY58" fmla="*/ 124096 h 258566"/>
              <a:gd name="connsiteX59" fmla="*/ 3630705 w 3630705"/>
              <a:gd name="connsiteY59" fmla="*/ 164437 h 258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630705" h="258566">
                <a:moveTo>
                  <a:pt x="0" y="124096"/>
                </a:moveTo>
                <a:cubicBezTo>
                  <a:pt x="12214" y="105775"/>
                  <a:pt x="32499" y="69633"/>
                  <a:pt x="53788" y="56860"/>
                </a:cubicBezTo>
                <a:cubicBezTo>
                  <a:pt x="65942" y="49567"/>
                  <a:pt x="81451" y="49752"/>
                  <a:pt x="94129" y="43413"/>
                </a:cubicBezTo>
                <a:cubicBezTo>
                  <a:pt x="108584" y="36185"/>
                  <a:pt x="121023" y="25484"/>
                  <a:pt x="134470" y="16519"/>
                </a:cubicBezTo>
                <a:cubicBezTo>
                  <a:pt x="146422" y="17847"/>
                  <a:pt x="259996" y="21909"/>
                  <a:pt x="295835" y="43413"/>
                </a:cubicBezTo>
                <a:cubicBezTo>
                  <a:pt x="306706" y="49936"/>
                  <a:pt x="312180" y="63275"/>
                  <a:pt x="322729" y="70308"/>
                </a:cubicBezTo>
                <a:cubicBezTo>
                  <a:pt x="339408" y="81427"/>
                  <a:pt x="359328" y="86889"/>
                  <a:pt x="376517" y="97202"/>
                </a:cubicBezTo>
                <a:cubicBezTo>
                  <a:pt x="492112" y="166559"/>
                  <a:pt x="416398" y="137389"/>
                  <a:pt x="497541" y="164437"/>
                </a:cubicBezTo>
                <a:cubicBezTo>
                  <a:pt x="618868" y="134105"/>
                  <a:pt x="570052" y="149231"/>
                  <a:pt x="645458" y="124096"/>
                </a:cubicBezTo>
                <a:cubicBezTo>
                  <a:pt x="654423" y="115131"/>
                  <a:pt x="661013" y="102872"/>
                  <a:pt x="672353" y="97202"/>
                </a:cubicBezTo>
                <a:cubicBezTo>
                  <a:pt x="697709" y="84524"/>
                  <a:pt x="753035" y="70308"/>
                  <a:pt x="753035" y="70308"/>
                </a:cubicBezTo>
                <a:cubicBezTo>
                  <a:pt x="762000" y="61343"/>
                  <a:pt x="769380" y="36380"/>
                  <a:pt x="779929" y="43413"/>
                </a:cubicBezTo>
                <a:cubicBezTo>
                  <a:pt x="806823" y="61342"/>
                  <a:pt x="815788" y="97202"/>
                  <a:pt x="833717" y="124096"/>
                </a:cubicBezTo>
                <a:cubicBezTo>
                  <a:pt x="842682" y="137543"/>
                  <a:pt x="855500" y="149105"/>
                  <a:pt x="860611" y="164437"/>
                </a:cubicBezTo>
                <a:cubicBezTo>
                  <a:pt x="865093" y="177884"/>
                  <a:pt x="866765" y="192624"/>
                  <a:pt x="874058" y="204778"/>
                </a:cubicBezTo>
                <a:cubicBezTo>
                  <a:pt x="880581" y="215649"/>
                  <a:pt x="891988" y="222707"/>
                  <a:pt x="900953" y="231672"/>
                </a:cubicBezTo>
                <a:cubicBezTo>
                  <a:pt x="918882" y="227190"/>
                  <a:pt x="936619" y="221849"/>
                  <a:pt x="954741" y="218225"/>
                </a:cubicBezTo>
                <a:cubicBezTo>
                  <a:pt x="981477" y="212878"/>
                  <a:pt x="1008807" y="210693"/>
                  <a:pt x="1035423" y="204778"/>
                </a:cubicBezTo>
                <a:cubicBezTo>
                  <a:pt x="1049260" y="201703"/>
                  <a:pt x="1062089" y="195061"/>
                  <a:pt x="1075764" y="191331"/>
                </a:cubicBezTo>
                <a:cubicBezTo>
                  <a:pt x="1111424" y="181606"/>
                  <a:pt x="1148275" y="176126"/>
                  <a:pt x="1183341" y="164437"/>
                </a:cubicBezTo>
                <a:cubicBezTo>
                  <a:pt x="1241215" y="145146"/>
                  <a:pt x="1209931" y="154428"/>
                  <a:pt x="1277470" y="137543"/>
                </a:cubicBezTo>
                <a:cubicBezTo>
                  <a:pt x="1290917" y="128578"/>
                  <a:pt x="1305395" y="120995"/>
                  <a:pt x="1317811" y="110649"/>
                </a:cubicBezTo>
                <a:cubicBezTo>
                  <a:pt x="1332420" y="98475"/>
                  <a:pt x="1342330" y="80857"/>
                  <a:pt x="1358153" y="70308"/>
                </a:cubicBezTo>
                <a:cubicBezTo>
                  <a:pt x="1369947" y="62445"/>
                  <a:pt x="1385047" y="61343"/>
                  <a:pt x="1398494" y="56860"/>
                </a:cubicBezTo>
                <a:cubicBezTo>
                  <a:pt x="1420906" y="61343"/>
                  <a:pt x="1445885" y="58968"/>
                  <a:pt x="1465729" y="70308"/>
                </a:cubicBezTo>
                <a:cubicBezTo>
                  <a:pt x="1492705" y="85723"/>
                  <a:pt x="1494336" y="127522"/>
                  <a:pt x="1506070" y="150990"/>
                </a:cubicBezTo>
                <a:cubicBezTo>
                  <a:pt x="1528482" y="195813"/>
                  <a:pt x="1532964" y="191331"/>
                  <a:pt x="1573305" y="218225"/>
                </a:cubicBezTo>
                <a:cubicBezTo>
                  <a:pt x="1577788" y="231672"/>
                  <a:pt x="1572579" y="258566"/>
                  <a:pt x="1586753" y="258566"/>
                </a:cubicBezTo>
                <a:cubicBezTo>
                  <a:pt x="1605770" y="258566"/>
                  <a:pt x="1611271" y="228774"/>
                  <a:pt x="1627094" y="218225"/>
                </a:cubicBezTo>
                <a:cubicBezTo>
                  <a:pt x="1638888" y="210362"/>
                  <a:pt x="1654757" y="211117"/>
                  <a:pt x="1667435" y="204778"/>
                </a:cubicBezTo>
                <a:cubicBezTo>
                  <a:pt x="1771705" y="152643"/>
                  <a:pt x="1646719" y="198236"/>
                  <a:pt x="1748117" y="164437"/>
                </a:cubicBezTo>
                <a:cubicBezTo>
                  <a:pt x="1761564" y="150990"/>
                  <a:pt x="1772635" y="134645"/>
                  <a:pt x="1788458" y="124096"/>
                </a:cubicBezTo>
                <a:cubicBezTo>
                  <a:pt x="1800252" y="116233"/>
                  <a:pt x="1815771" y="116233"/>
                  <a:pt x="1828800" y="110649"/>
                </a:cubicBezTo>
                <a:cubicBezTo>
                  <a:pt x="1847225" y="102753"/>
                  <a:pt x="1864659" y="92720"/>
                  <a:pt x="1882588" y="83755"/>
                </a:cubicBezTo>
                <a:cubicBezTo>
                  <a:pt x="1966340" y="0"/>
                  <a:pt x="1845092" y="113234"/>
                  <a:pt x="1949823" y="43413"/>
                </a:cubicBezTo>
                <a:cubicBezTo>
                  <a:pt x="1965646" y="32864"/>
                  <a:pt x="1976717" y="16519"/>
                  <a:pt x="1990164" y="3072"/>
                </a:cubicBezTo>
                <a:cubicBezTo>
                  <a:pt x="2021541" y="7554"/>
                  <a:pt x="2053214" y="10303"/>
                  <a:pt x="2084294" y="16519"/>
                </a:cubicBezTo>
                <a:cubicBezTo>
                  <a:pt x="2098193" y="19299"/>
                  <a:pt x="2113567" y="21111"/>
                  <a:pt x="2124635" y="29966"/>
                </a:cubicBezTo>
                <a:cubicBezTo>
                  <a:pt x="2137255" y="40062"/>
                  <a:pt x="2138909" y="60212"/>
                  <a:pt x="2151529" y="70308"/>
                </a:cubicBezTo>
                <a:cubicBezTo>
                  <a:pt x="2162597" y="79163"/>
                  <a:pt x="2179479" y="76871"/>
                  <a:pt x="2191870" y="83755"/>
                </a:cubicBezTo>
                <a:cubicBezTo>
                  <a:pt x="2220125" y="99452"/>
                  <a:pt x="2245659" y="119614"/>
                  <a:pt x="2272553" y="137543"/>
                </a:cubicBezTo>
                <a:cubicBezTo>
                  <a:pt x="2286000" y="146508"/>
                  <a:pt x="2297355" y="159997"/>
                  <a:pt x="2312894" y="164437"/>
                </a:cubicBezTo>
                <a:cubicBezTo>
                  <a:pt x="2428999" y="197610"/>
                  <a:pt x="2375025" y="184931"/>
                  <a:pt x="2474258" y="204778"/>
                </a:cubicBezTo>
                <a:cubicBezTo>
                  <a:pt x="2501152" y="200296"/>
                  <a:pt x="2529075" y="199953"/>
                  <a:pt x="2554941" y="191331"/>
                </a:cubicBezTo>
                <a:cubicBezTo>
                  <a:pt x="2570273" y="186220"/>
                  <a:pt x="2582867" y="174783"/>
                  <a:pt x="2595282" y="164437"/>
                </a:cubicBezTo>
                <a:cubicBezTo>
                  <a:pt x="2609891" y="152263"/>
                  <a:pt x="2623449" y="138705"/>
                  <a:pt x="2635623" y="124096"/>
                </a:cubicBezTo>
                <a:cubicBezTo>
                  <a:pt x="2670566" y="82165"/>
                  <a:pt x="2650292" y="88155"/>
                  <a:pt x="2689411" y="56860"/>
                </a:cubicBezTo>
                <a:cubicBezTo>
                  <a:pt x="2702031" y="46764"/>
                  <a:pt x="2714620" y="35641"/>
                  <a:pt x="2729753" y="29966"/>
                </a:cubicBezTo>
                <a:cubicBezTo>
                  <a:pt x="2751153" y="21941"/>
                  <a:pt x="2774815" y="22062"/>
                  <a:pt x="2796988" y="16519"/>
                </a:cubicBezTo>
                <a:cubicBezTo>
                  <a:pt x="2810739" y="13081"/>
                  <a:pt x="2823882" y="7554"/>
                  <a:pt x="2837329" y="3072"/>
                </a:cubicBezTo>
                <a:cubicBezTo>
                  <a:pt x="2846294" y="16519"/>
                  <a:pt x="2852795" y="31985"/>
                  <a:pt x="2864223" y="43413"/>
                </a:cubicBezTo>
                <a:cubicBezTo>
                  <a:pt x="2875651" y="54841"/>
                  <a:pt x="2894468" y="57688"/>
                  <a:pt x="2904564" y="70308"/>
                </a:cubicBezTo>
                <a:cubicBezTo>
                  <a:pt x="2913419" y="81376"/>
                  <a:pt x="2911672" y="97971"/>
                  <a:pt x="2918011" y="110649"/>
                </a:cubicBezTo>
                <a:cubicBezTo>
                  <a:pt x="2940423" y="155473"/>
                  <a:pt x="2944905" y="150990"/>
                  <a:pt x="2985247" y="177884"/>
                </a:cubicBezTo>
                <a:cubicBezTo>
                  <a:pt x="3083859" y="173402"/>
                  <a:pt x="3183712" y="180665"/>
                  <a:pt x="3281082" y="164437"/>
                </a:cubicBezTo>
                <a:cubicBezTo>
                  <a:pt x="3297023" y="161780"/>
                  <a:pt x="3297334" y="136259"/>
                  <a:pt x="3307976" y="124096"/>
                </a:cubicBezTo>
                <a:cubicBezTo>
                  <a:pt x="3328847" y="100243"/>
                  <a:pt x="3375211" y="56860"/>
                  <a:pt x="3375211" y="56860"/>
                </a:cubicBezTo>
                <a:cubicBezTo>
                  <a:pt x="3420035" y="61343"/>
                  <a:pt x="3466685" y="56871"/>
                  <a:pt x="3509682" y="70308"/>
                </a:cubicBezTo>
                <a:cubicBezTo>
                  <a:pt x="3540533" y="79949"/>
                  <a:pt x="3590364" y="124096"/>
                  <a:pt x="3590364" y="124096"/>
                </a:cubicBezTo>
                <a:cubicBezTo>
                  <a:pt x="3619744" y="168167"/>
                  <a:pt x="3601097" y="164437"/>
                  <a:pt x="3630705" y="1644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236D9AE1-819E-4502-92D7-4AA1548C42BE}"/>
              </a:ext>
            </a:extLst>
          </p:cNvPr>
          <p:cNvSpPr/>
          <p:nvPr/>
        </p:nvSpPr>
        <p:spPr>
          <a:xfrm>
            <a:off x="8688389" y="1989139"/>
            <a:ext cx="928687" cy="46037"/>
          </a:xfrm>
          <a:custGeom>
            <a:avLst/>
            <a:gdLst>
              <a:gd name="connsiteX0" fmla="*/ 0 w 3792070"/>
              <a:gd name="connsiteY0" fmla="*/ 224392 h 424729"/>
              <a:gd name="connsiteX1" fmla="*/ 26894 w 3792070"/>
              <a:gd name="connsiteY1" fmla="*/ 130263 h 424729"/>
              <a:gd name="connsiteX2" fmla="*/ 67235 w 3792070"/>
              <a:gd name="connsiteY2" fmla="*/ 103369 h 424729"/>
              <a:gd name="connsiteX3" fmla="*/ 201705 w 3792070"/>
              <a:gd name="connsiteY3" fmla="*/ 36133 h 424729"/>
              <a:gd name="connsiteX4" fmla="*/ 268941 w 3792070"/>
              <a:gd name="connsiteY4" fmla="*/ 103369 h 424729"/>
              <a:gd name="connsiteX5" fmla="*/ 309282 w 3792070"/>
              <a:gd name="connsiteY5" fmla="*/ 184051 h 424729"/>
              <a:gd name="connsiteX6" fmla="*/ 376517 w 3792070"/>
              <a:gd name="connsiteY6" fmla="*/ 197498 h 424729"/>
              <a:gd name="connsiteX7" fmla="*/ 416858 w 3792070"/>
              <a:gd name="connsiteY7" fmla="*/ 210945 h 424729"/>
              <a:gd name="connsiteX8" fmla="*/ 443753 w 3792070"/>
              <a:gd name="connsiteY8" fmla="*/ 237839 h 424729"/>
              <a:gd name="connsiteX9" fmla="*/ 510988 w 3792070"/>
              <a:gd name="connsiteY9" fmla="*/ 157157 h 424729"/>
              <a:gd name="connsiteX10" fmla="*/ 524435 w 3792070"/>
              <a:gd name="connsiteY10" fmla="*/ 116816 h 424729"/>
              <a:gd name="connsiteX11" fmla="*/ 564776 w 3792070"/>
              <a:gd name="connsiteY11" fmla="*/ 103369 h 424729"/>
              <a:gd name="connsiteX12" fmla="*/ 591670 w 3792070"/>
              <a:gd name="connsiteY12" fmla="*/ 76474 h 424729"/>
              <a:gd name="connsiteX13" fmla="*/ 632011 w 3792070"/>
              <a:gd name="connsiteY13" fmla="*/ 63027 h 424729"/>
              <a:gd name="connsiteX14" fmla="*/ 658905 w 3792070"/>
              <a:gd name="connsiteY14" fmla="*/ 22686 h 424729"/>
              <a:gd name="connsiteX15" fmla="*/ 753035 w 3792070"/>
              <a:gd name="connsiteY15" fmla="*/ 36133 h 424729"/>
              <a:gd name="connsiteX16" fmla="*/ 820270 w 3792070"/>
              <a:gd name="connsiteY16" fmla="*/ 116816 h 424729"/>
              <a:gd name="connsiteX17" fmla="*/ 900953 w 3792070"/>
              <a:gd name="connsiteY17" fmla="*/ 170604 h 424729"/>
              <a:gd name="connsiteX18" fmla="*/ 941294 w 3792070"/>
              <a:gd name="connsiteY18" fmla="*/ 210945 h 424729"/>
              <a:gd name="connsiteX19" fmla="*/ 1035423 w 3792070"/>
              <a:gd name="connsiteY19" fmla="*/ 251286 h 424729"/>
              <a:gd name="connsiteX20" fmla="*/ 1102658 w 3792070"/>
              <a:gd name="connsiteY20" fmla="*/ 291627 h 424729"/>
              <a:gd name="connsiteX21" fmla="*/ 1143000 w 3792070"/>
              <a:gd name="connsiteY21" fmla="*/ 318521 h 424729"/>
              <a:gd name="connsiteX22" fmla="*/ 1183341 w 3792070"/>
              <a:gd name="connsiteY22" fmla="*/ 331969 h 424729"/>
              <a:gd name="connsiteX23" fmla="*/ 1237129 w 3792070"/>
              <a:gd name="connsiteY23" fmla="*/ 358863 h 424729"/>
              <a:gd name="connsiteX24" fmla="*/ 1277470 w 3792070"/>
              <a:gd name="connsiteY24" fmla="*/ 278180 h 424729"/>
              <a:gd name="connsiteX25" fmla="*/ 1331258 w 3792070"/>
              <a:gd name="connsiteY25" fmla="*/ 197498 h 424729"/>
              <a:gd name="connsiteX26" fmla="*/ 1344705 w 3792070"/>
              <a:gd name="connsiteY26" fmla="*/ 143710 h 424729"/>
              <a:gd name="connsiteX27" fmla="*/ 1425388 w 3792070"/>
              <a:gd name="connsiteY27" fmla="*/ 89921 h 424729"/>
              <a:gd name="connsiteX28" fmla="*/ 1465729 w 3792070"/>
              <a:gd name="connsiteY28" fmla="*/ 63027 h 424729"/>
              <a:gd name="connsiteX29" fmla="*/ 1546411 w 3792070"/>
              <a:gd name="connsiteY29" fmla="*/ 22686 h 424729"/>
              <a:gd name="connsiteX30" fmla="*/ 1559858 w 3792070"/>
              <a:gd name="connsiteY30" fmla="*/ 63027 h 424729"/>
              <a:gd name="connsiteX31" fmla="*/ 1613647 w 3792070"/>
              <a:gd name="connsiteY31" fmla="*/ 143710 h 424729"/>
              <a:gd name="connsiteX32" fmla="*/ 1667435 w 3792070"/>
              <a:gd name="connsiteY32" fmla="*/ 237839 h 424729"/>
              <a:gd name="connsiteX33" fmla="*/ 1707776 w 3792070"/>
              <a:gd name="connsiteY33" fmla="*/ 318521 h 424729"/>
              <a:gd name="connsiteX34" fmla="*/ 1801905 w 3792070"/>
              <a:gd name="connsiteY34" fmla="*/ 358863 h 424729"/>
              <a:gd name="connsiteX35" fmla="*/ 1842247 w 3792070"/>
              <a:gd name="connsiteY35" fmla="*/ 372310 h 424729"/>
              <a:gd name="connsiteX36" fmla="*/ 1936376 w 3792070"/>
              <a:gd name="connsiteY36" fmla="*/ 358863 h 424729"/>
              <a:gd name="connsiteX37" fmla="*/ 1990164 w 3792070"/>
              <a:gd name="connsiteY37" fmla="*/ 345416 h 424729"/>
              <a:gd name="connsiteX38" fmla="*/ 2043953 w 3792070"/>
              <a:gd name="connsiteY38" fmla="*/ 291627 h 424729"/>
              <a:gd name="connsiteX39" fmla="*/ 2084294 w 3792070"/>
              <a:gd name="connsiteY39" fmla="*/ 264733 h 424729"/>
              <a:gd name="connsiteX40" fmla="*/ 2111188 w 3792070"/>
              <a:gd name="connsiteY40" fmla="*/ 224392 h 424729"/>
              <a:gd name="connsiteX41" fmla="*/ 2151529 w 3792070"/>
              <a:gd name="connsiteY41" fmla="*/ 210945 h 424729"/>
              <a:gd name="connsiteX42" fmla="*/ 2164976 w 3792070"/>
              <a:gd name="connsiteY42" fmla="*/ 170604 h 424729"/>
              <a:gd name="connsiteX43" fmla="*/ 2191870 w 3792070"/>
              <a:gd name="connsiteY43" fmla="*/ 130263 h 424729"/>
              <a:gd name="connsiteX44" fmla="*/ 2245658 w 3792070"/>
              <a:gd name="connsiteY44" fmla="*/ 63027 h 424729"/>
              <a:gd name="connsiteX45" fmla="*/ 2272553 w 3792070"/>
              <a:gd name="connsiteY45" fmla="*/ 89921 h 424729"/>
              <a:gd name="connsiteX46" fmla="*/ 2353235 w 3792070"/>
              <a:gd name="connsiteY46" fmla="*/ 143710 h 424729"/>
              <a:gd name="connsiteX47" fmla="*/ 2393576 w 3792070"/>
              <a:gd name="connsiteY47" fmla="*/ 170604 h 424729"/>
              <a:gd name="connsiteX48" fmla="*/ 2407023 w 3792070"/>
              <a:gd name="connsiteY48" fmla="*/ 210945 h 424729"/>
              <a:gd name="connsiteX49" fmla="*/ 2487705 w 3792070"/>
              <a:gd name="connsiteY49" fmla="*/ 251286 h 424729"/>
              <a:gd name="connsiteX50" fmla="*/ 2595282 w 3792070"/>
              <a:gd name="connsiteY50" fmla="*/ 331969 h 424729"/>
              <a:gd name="connsiteX51" fmla="*/ 2675964 w 3792070"/>
              <a:gd name="connsiteY51" fmla="*/ 372310 h 424729"/>
              <a:gd name="connsiteX52" fmla="*/ 2716305 w 3792070"/>
              <a:gd name="connsiteY52" fmla="*/ 412651 h 424729"/>
              <a:gd name="connsiteX53" fmla="*/ 2837329 w 3792070"/>
              <a:gd name="connsiteY53" fmla="*/ 372310 h 424729"/>
              <a:gd name="connsiteX54" fmla="*/ 2864223 w 3792070"/>
              <a:gd name="connsiteY54" fmla="*/ 291627 h 424729"/>
              <a:gd name="connsiteX55" fmla="*/ 2904564 w 3792070"/>
              <a:gd name="connsiteY55" fmla="*/ 210945 h 424729"/>
              <a:gd name="connsiteX56" fmla="*/ 2944905 w 3792070"/>
              <a:gd name="connsiteY56" fmla="*/ 184051 h 424729"/>
              <a:gd name="connsiteX57" fmla="*/ 2958353 w 3792070"/>
              <a:gd name="connsiteY57" fmla="*/ 143710 h 424729"/>
              <a:gd name="connsiteX58" fmla="*/ 3065929 w 3792070"/>
              <a:gd name="connsiteY58" fmla="*/ 49580 h 424729"/>
              <a:gd name="connsiteX59" fmla="*/ 3106270 w 3792070"/>
              <a:gd name="connsiteY59" fmla="*/ 22686 h 424729"/>
              <a:gd name="connsiteX60" fmla="*/ 3186953 w 3792070"/>
              <a:gd name="connsiteY60" fmla="*/ 36133 h 424729"/>
              <a:gd name="connsiteX61" fmla="*/ 3200400 w 3792070"/>
              <a:gd name="connsiteY61" fmla="*/ 76474 h 424729"/>
              <a:gd name="connsiteX62" fmla="*/ 3227294 w 3792070"/>
              <a:gd name="connsiteY62" fmla="*/ 103369 h 424729"/>
              <a:gd name="connsiteX63" fmla="*/ 3348317 w 3792070"/>
              <a:gd name="connsiteY63" fmla="*/ 251286 h 424729"/>
              <a:gd name="connsiteX64" fmla="*/ 3361764 w 3792070"/>
              <a:gd name="connsiteY64" fmla="*/ 291627 h 424729"/>
              <a:gd name="connsiteX65" fmla="*/ 3402105 w 3792070"/>
              <a:gd name="connsiteY65" fmla="*/ 305074 h 424729"/>
              <a:gd name="connsiteX66" fmla="*/ 3469341 w 3792070"/>
              <a:gd name="connsiteY66" fmla="*/ 345416 h 424729"/>
              <a:gd name="connsiteX67" fmla="*/ 3536576 w 3792070"/>
              <a:gd name="connsiteY67" fmla="*/ 331969 h 424729"/>
              <a:gd name="connsiteX68" fmla="*/ 3617258 w 3792070"/>
              <a:gd name="connsiteY68" fmla="*/ 305074 h 424729"/>
              <a:gd name="connsiteX69" fmla="*/ 3630705 w 3792070"/>
              <a:gd name="connsiteY69" fmla="*/ 264733 h 424729"/>
              <a:gd name="connsiteX70" fmla="*/ 3697941 w 3792070"/>
              <a:gd name="connsiteY70" fmla="*/ 197498 h 424729"/>
              <a:gd name="connsiteX71" fmla="*/ 3738282 w 3792070"/>
              <a:gd name="connsiteY71" fmla="*/ 116816 h 424729"/>
              <a:gd name="connsiteX72" fmla="*/ 3751729 w 3792070"/>
              <a:gd name="connsiteY72" fmla="*/ 76474 h 424729"/>
              <a:gd name="connsiteX73" fmla="*/ 3792070 w 3792070"/>
              <a:gd name="connsiteY73" fmla="*/ 49580 h 424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792070" h="424729">
                <a:moveTo>
                  <a:pt x="0" y="224392"/>
                </a:moveTo>
                <a:cubicBezTo>
                  <a:pt x="879" y="220878"/>
                  <a:pt x="19879" y="139032"/>
                  <a:pt x="26894" y="130263"/>
                </a:cubicBezTo>
                <a:cubicBezTo>
                  <a:pt x="36990" y="117643"/>
                  <a:pt x="53788" y="112334"/>
                  <a:pt x="67235" y="103369"/>
                </a:cubicBezTo>
                <a:cubicBezTo>
                  <a:pt x="136147" y="0"/>
                  <a:pt x="89140" y="17372"/>
                  <a:pt x="201705" y="36133"/>
                </a:cubicBezTo>
                <a:cubicBezTo>
                  <a:pt x="224117" y="58545"/>
                  <a:pt x="258918" y="73300"/>
                  <a:pt x="268941" y="103369"/>
                </a:cubicBezTo>
                <a:cubicBezTo>
                  <a:pt x="275843" y="124076"/>
                  <a:pt x="287815" y="171784"/>
                  <a:pt x="309282" y="184051"/>
                </a:cubicBezTo>
                <a:cubicBezTo>
                  <a:pt x="329126" y="195391"/>
                  <a:pt x="354344" y="191955"/>
                  <a:pt x="376517" y="197498"/>
                </a:cubicBezTo>
                <a:cubicBezTo>
                  <a:pt x="390268" y="200936"/>
                  <a:pt x="403411" y="206463"/>
                  <a:pt x="416858" y="210945"/>
                </a:cubicBezTo>
                <a:cubicBezTo>
                  <a:pt x="425823" y="219910"/>
                  <a:pt x="431321" y="240325"/>
                  <a:pt x="443753" y="237839"/>
                </a:cubicBezTo>
                <a:cubicBezTo>
                  <a:pt x="460275" y="234535"/>
                  <a:pt x="503499" y="172134"/>
                  <a:pt x="510988" y="157157"/>
                </a:cubicBezTo>
                <a:cubicBezTo>
                  <a:pt x="517327" y="144479"/>
                  <a:pt x="514412" y="126839"/>
                  <a:pt x="524435" y="116816"/>
                </a:cubicBezTo>
                <a:cubicBezTo>
                  <a:pt x="534458" y="106793"/>
                  <a:pt x="551329" y="107851"/>
                  <a:pt x="564776" y="103369"/>
                </a:cubicBezTo>
                <a:cubicBezTo>
                  <a:pt x="573741" y="94404"/>
                  <a:pt x="580799" y="82997"/>
                  <a:pt x="591670" y="76474"/>
                </a:cubicBezTo>
                <a:cubicBezTo>
                  <a:pt x="603824" y="69181"/>
                  <a:pt x="620943" y="71882"/>
                  <a:pt x="632011" y="63027"/>
                </a:cubicBezTo>
                <a:cubicBezTo>
                  <a:pt x="644631" y="52931"/>
                  <a:pt x="649940" y="36133"/>
                  <a:pt x="658905" y="22686"/>
                </a:cubicBezTo>
                <a:cubicBezTo>
                  <a:pt x="690282" y="27168"/>
                  <a:pt x="723607" y="24362"/>
                  <a:pt x="753035" y="36133"/>
                </a:cubicBezTo>
                <a:cubicBezTo>
                  <a:pt x="782500" y="47919"/>
                  <a:pt x="801782" y="94630"/>
                  <a:pt x="820270" y="116816"/>
                </a:cubicBezTo>
                <a:cubicBezTo>
                  <a:pt x="859011" y="163306"/>
                  <a:pt x="851233" y="154031"/>
                  <a:pt x="900953" y="170604"/>
                </a:cubicBezTo>
                <a:cubicBezTo>
                  <a:pt x="914400" y="184051"/>
                  <a:pt x="925819" y="199892"/>
                  <a:pt x="941294" y="210945"/>
                </a:cubicBezTo>
                <a:cubicBezTo>
                  <a:pt x="1006584" y="257581"/>
                  <a:pt x="976896" y="222023"/>
                  <a:pt x="1035423" y="251286"/>
                </a:cubicBezTo>
                <a:cubicBezTo>
                  <a:pt x="1058800" y="262974"/>
                  <a:pt x="1080494" y="277775"/>
                  <a:pt x="1102658" y="291627"/>
                </a:cubicBezTo>
                <a:cubicBezTo>
                  <a:pt x="1116363" y="300193"/>
                  <a:pt x="1128545" y="311293"/>
                  <a:pt x="1143000" y="318521"/>
                </a:cubicBezTo>
                <a:cubicBezTo>
                  <a:pt x="1155678" y="324860"/>
                  <a:pt x="1170313" y="326385"/>
                  <a:pt x="1183341" y="331969"/>
                </a:cubicBezTo>
                <a:cubicBezTo>
                  <a:pt x="1201766" y="339866"/>
                  <a:pt x="1219200" y="349898"/>
                  <a:pt x="1237129" y="358863"/>
                </a:cubicBezTo>
                <a:cubicBezTo>
                  <a:pt x="1270928" y="257465"/>
                  <a:pt x="1225336" y="382448"/>
                  <a:pt x="1277470" y="278180"/>
                </a:cubicBezTo>
                <a:cubicBezTo>
                  <a:pt x="1316391" y="200337"/>
                  <a:pt x="1254785" y="273971"/>
                  <a:pt x="1331258" y="197498"/>
                </a:cubicBezTo>
                <a:cubicBezTo>
                  <a:pt x="1335740" y="179569"/>
                  <a:pt x="1335536" y="159756"/>
                  <a:pt x="1344705" y="143710"/>
                </a:cubicBezTo>
                <a:cubicBezTo>
                  <a:pt x="1375294" y="90181"/>
                  <a:pt x="1381746" y="111742"/>
                  <a:pt x="1425388" y="89921"/>
                </a:cubicBezTo>
                <a:cubicBezTo>
                  <a:pt x="1439843" y="82693"/>
                  <a:pt x="1451274" y="70255"/>
                  <a:pt x="1465729" y="63027"/>
                </a:cubicBezTo>
                <a:cubicBezTo>
                  <a:pt x="1577075" y="7354"/>
                  <a:pt x="1430799" y="99760"/>
                  <a:pt x="1546411" y="22686"/>
                </a:cubicBezTo>
                <a:cubicBezTo>
                  <a:pt x="1550893" y="36133"/>
                  <a:pt x="1552974" y="50636"/>
                  <a:pt x="1559858" y="63027"/>
                </a:cubicBezTo>
                <a:cubicBezTo>
                  <a:pt x="1575556" y="91282"/>
                  <a:pt x="1613647" y="143710"/>
                  <a:pt x="1613647" y="143710"/>
                </a:cubicBezTo>
                <a:cubicBezTo>
                  <a:pt x="1642087" y="257471"/>
                  <a:pt x="1603344" y="141703"/>
                  <a:pt x="1667435" y="237839"/>
                </a:cubicBezTo>
                <a:cubicBezTo>
                  <a:pt x="1711184" y="303462"/>
                  <a:pt x="1644297" y="255041"/>
                  <a:pt x="1707776" y="318521"/>
                </a:cubicBezTo>
                <a:cubicBezTo>
                  <a:pt x="1740531" y="351276"/>
                  <a:pt x="1758697" y="346518"/>
                  <a:pt x="1801905" y="358863"/>
                </a:cubicBezTo>
                <a:cubicBezTo>
                  <a:pt x="1815534" y="362757"/>
                  <a:pt x="1828800" y="367828"/>
                  <a:pt x="1842247" y="372310"/>
                </a:cubicBezTo>
                <a:cubicBezTo>
                  <a:pt x="1873623" y="367828"/>
                  <a:pt x="1905192" y="364533"/>
                  <a:pt x="1936376" y="358863"/>
                </a:cubicBezTo>
                <a:cubicBezTo>
                  <a:pt x="1954559" y="355557"/>
                  <a:pt x="1974492" y="355211"/>
                  <a:pt x="1990164" y="345416"/>
                </a:cubicBezTo>
                <a:cubicBezTo>
                  <a:pt x="2011666" y="331977"/>
                  <a:pt x="2022855" y="305692"/>
                  <a:pt x="2043953" y="291627"/>
                </a:cubicBezTo>
                <a:lnTo>
                  <a:pt x="2084294" y="264733"/>
                </a:lnTo>
                <a:cubicBezTo>
                  <a:pt x="2093259" y="251286"/>
                  <a:pt x="2098568" y="234488"/>
                  <a:pt x="2111188" y="224392"/>
                </a:cubicBezTo>
                <a:cubicBezTo>
                  <a:pt x="2122256" y="215537"/>
                  <a:pt x="2141506" y="220968"/>
                  <a:pt x="2151529" y="210945"/>
                </a:cubicBezTo>
                <a:cubicBezTo>
                  <a:pt x="2161552" y="200922"/>
                  <a:pt x="2158637" y="183282"/>
                  <a:pt x="2164976" y="170604"/>
                </a:cubicBezTo>
                <a:cubicBezTo>
                  <a:pt x="2172204" y="156149"/>
                  <a:pt x="2182905" y="143710"/>
                  <a:pt x="2191870" y="130263"/>
                </a:cubicBezTo>
                <a:cubicBezTo>
                  <a:pt x="2200266" y="105073"/>
                  <a:pt x="2205108" y="63027"/>
                  <a:pt x="2245658" y="63027"/>
                </a:cubicBezTo>
                <a:cubicBezTo>
                  <a:pt x="2258336" y="63027"/>
                  <a:pt x="2262410" y="82314"/>
                  <a:pt x="2272553" y="89921"/>
                </a:cubicBezTo>
                <a:cubicBezTo>
                  <a:pt x="2298411" y="109315"/>
                  <a:pt x="2326341" y="125780"/>
                  <a:pt x="2353235" y="143710"/>
                </a:cubicBezTo>
                <a:lnTo>
                  <a:pt x="2393576" y="170604"/>
                </a:lnTo>
                <a:cubicBezTo>
                  <a:pt x="2398058" y="184051"/>
                  <a:pt x="2398168" y="199877"/>
                  <a:pt x="2407023" y="210945"/>
                </a:cubicBezTo>
                <a:cubicBezTo>
                  <a:pt x="2425981" y="234643"/>
                  <a:pt x="2461130" y="242428"/>
                  <a:pt x="2487705" y="251286"/>
                </a:cubicBezTo>
                <a:cubicBezTo>
                  <a:pt x="2537456" y="301035"/>
                  <a:pt x="2504052" y="271148"/>
                  <a:pt x="2595282" y="331969"/>
                </a:cubicBezTo>
                <a:cubicBezTo>
                  <a:pt x="2647416" y="366725"/>
                  <a:pt x="2620292" y="353753"/>
                  <a:pt x="2675964" y="372310"/>
                </a:cubicBezTo>
                <a:cubicBezTo>
                  <a:pt x="2689411" y="385757"/>
                  <a:pt x="2697741" y="408526"/>
                  <a:pt x="2716305" y="412651"/>
                </a:cubicBezTo>
                <a:cubicBezTo>
                  <a:pt x="2770657" y="424729"/>
                  <a:pt x="2799359" y="397623"/>
                  <a:pt x="2837329" y="372310"/>
                </a:cubicBezTo>
                <a:lnTo>
                  <a:pt x="2864223" y="291627"/>
                </a:lnTo>
                <a:cubicBezTo>
                  <a:pt x="2875160" y="258817"/>
                  <a:pt x="2878497" y="237012"/>
                  <a:pt x="2904564" y="210945"/>
                </a:cubicBezTo>
                <a:cubicBezTo>
                  <a:pt x="2915992" y="199517"/>
                  <a:pt x="2931458" y="193016"/>
                  <a:pt x="2944905" y="184051"/>
                </a:cubicBezTo>
                <a:cubicBezTo>
                  <a:pt x="2949388" y="170604"/>
                  <a:pt x="2952014" y="156388"/>
                  <a:pt x="2958353" y="143710"/>
                </a:cubicBezTo>
                <a:cubicBezTo>
                  <a:pt x="2986368" y="87681"/>
                  <a:pt x="3005416" y="89922"/>
                  <a:pt x="3065929" y="49580"/>
                </a:cubicBezTo>
                <a:lnTo>
                  <a:pt x="3106270" y="22686"/>
                </a:lnTo>
                <a:cubicBezTo>
                  <a:pt x="3133164" y="27168"/>
                  <a:pt x="3163280" y="22606"/>
                  <a:pt x="3186953" y="36133"/>
                </a:cubicBezTo>
                <a:cubicBezTo>
                  <a:pt x="3199260" y="43165"/>
                  <a:pt x="3193107" y="64320"/>
                  <a:pt x="3200400" y="76474"/>
                </a:cubicBezTo>
                <a:cubicBezTo>
                  <a:pt x="3206923" y="87346"/>
                  <a:pt x="3219374" y="93469"/>
                  <a:pt x="3227294" y="103369"/>
                </a:cubicBezTo>
                <a:cubicBezTo>
                  <a:pt x="3350079" y="256851"/>
                  <a:pt x="3263259" y="166228"/>
                  <a:pt x="3348317" y="251286"/>
                </a:cubicBezTo>
                <a:cubicBezTo>
                  <a:pt x="3352799" y="264733"/>
                  <a:pt x="3351741" y="281604"/>
                  <a:pt x="3361764" y="291627"/>
                </a:cubicBezTo>
                <a:cubicBezTo>
                  <a:pt x="3371787" y="301650"/>
                  <a:pt x="3389951" y="297781"/>
                  <a:pt x="3402105" y="305074"/>
                </a:cubicBezTo>
                <a:cubicBezTo>
                  <a:pt x="3494397" y="360450"/>
                  <a:pt x="3355064" y="307324"/>
                  <a:pt x="3469341" y="345416"/>
                </a:cubicBezTo>
                <a:cubicBezTo>
                  <a:pt x="3491753" y="340934"/>
                  <a:pt x="3514526" y="337983"/>
                  <a:pt x="3536576" y="331969"/>
                </a:cubicBezTo>
                <a:cubicBezTo>
                  <a:pt x="3563926" y="324510"/>
                  <a:pt x="3617258" y="305074"/>
                  <a:pt x="3617258" y="305074"/>
                </a:cubicBezTo>
                <a:cubicBezTo>
                  <a:pt x="3621740" y="291627"/>
                  <a:pt x="3622200" y="276072"/>
                  <a:pt x="3630705" y="264733"/>
                </a:cubicBezTo>
                <a:cubicBezTo>
                  <a:pt x="3649722" y="239377"/>
                  <a:pt x="3697941" y="197498"/>
                  <a:pt x="3697941" y="197498"/>
                </a:cubicBezTo>
                <a:cubicBezTo>
                  <a:pt x="3731742" y="96096"/>
                  <a:pt x="3686146" y="221089"/>
                  <a:pt x="3738282" y="116816"/>
                </a:cubicBezTo>
                <a:cubicBezTo>
                  <a:pt x="3744621" y="104138"/>
                  <a:pt x="3742874" y="87543"/>
                  <a:pt x="3751729" y="76474"/>
                </a:cubicBezTo>
                <a:cubicBezTo>
                  <a:pt x="3761825" y="63854"/>
                  <a:pt x="3792070" y="49580"/>
                  <a:pt x="3792070" y="4958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id="{4EB5BD34-A9A1-4908-9E5B-E0B9AF40F95F}"/>
              </a:ext>
            </a:extLst>
          </p:cNvPr>
          <p:cNvSpPr/>
          <p:nvPr/>
        </p:nvSpPr>
        <p:spPr>
          <a:xfrm>
            <a:off x="6024564" y="3786189"/>
            <a:ext cx="1106487" cy="46037"/>
          </a:xfrm>
          <a:custGeom>
            <a:avLst/>
            <a:gdLst>
              <a:gd name="connsiteX0" fmla="*/ 0 w 3299503"/>
              <a:gd name="connsiteY0" fmla="*/ 242047 h 336177"/>
              <a:gd name="connsiteX1" fmla="*/ 13447 w 3299503"/>
              <a:gd name="connsiteY1" fmla="*/ 201706 h 336177"/>
              <a:gd name="connsiteX2" fmla="*/ 94130 w 3299503"/>
              <a:gd name="connsiteY2" fmla="*/ 147918 h 336177"/>
              <a:gd name="connsiteX3" fmla="*/ 121024 w 3299503"/>
              <a:gd name="connsiteY3" fmla="*/ 107577 h 336177"/>
              <a:gd name="connsiteX4" fmla="*/ 147918 w 3299503"/>
              <a:gd name="connsiteY4" fmla="*/ 80682 h 336177"/>
              <a:gd name="connsiteX5" fmla="*/ 228600 w 3299503"/>
              <a:gd name="connsiteY5" fmla="*/ 134471 h 336177"/>
              <a:gd name="connsiteX6" fmla="*/ 282389 w 3299503"/>
              <a:gd name="connsiteY6" fmla="*/ 147918 h 336177"/>
              <a:gd name="connsiteX7" fmla="*/ 322730 w 3299503"/>
              <a:gd name="connsiteY7" fmla="*/ 174812 h 336177"/>
              <a:gd name="connsiteX8" fmla="*/ 363071 w 3299503"/>
              <a:gd name="connsiteY8" fmla="*/ 147918 h 336177"/>
              <a:gd name="connsiteX9" fmla="*/ 403412 w 3299503"/>
              <a:gd name="connsiteY9" fmla="*/ 134471 h 336177"/>
              <a:gd name="connsiteX10" fmla="*/ 470647 w 3299503"/>
              <a:gd name="connsiteY10" fmla="*/ 67235 h 336177"/>
              <a:gd name="connsiteX11" fmla="*/ 578224 w 3299503"/>
              <a:gd name="connsiteY11" fmla="*/ 94130 h 336177"/>
              <a:gd name="connsiteX12" fmla="*/ 591671 w 3299503"/>
              <a:gd name="connsiteY12" fmla="*/ 147918 h 336177"/>
              <a:gd name="connsiteX13" fmla="*/ 658906 w 3299503"/>
              <a:gd name="connsiteY13" fmla="*/ 228600 h 336177"/>
              <a:gd name="connsiteX14" fmla="*/ 699247 w 3299503"/>
              <a:gd name="connsiteY14" fmla="*/ 282388 h 336177"/>
              <a:gd name="connsiteX15" fmla="*/ 726142 w 3299503"/>
              <a:gd name="connsiteY15" fmla="*/ 322730 h 336177"/>
              <a:gd name="connsiteX16" fmla="*/ 766483 w 3299503"/>
              <a:gd name="connsiteY16" fmla="*/ 336177 h 336177"/>
              <a:gd name="connsiteX17" fmla="*/ 820271 w 3299503"/>
              <a:gd name="connsiteY17" fmla="*/ 322730 h 336177"/>
              <a:gd name="connsiteX18" fmla="*/ 900953 w 3299503"/>
              <a:gd name="connsiteY18" fmla="*/ 309282 h 336177"/>
              <a:gd name="connsiteX19" fmla="*/ 981636 w 3299503"/>
              <a:gd name="connsiteY19" fmla="*/ 282388 h 336177"/>
              <a:gd name="connsiteX20" fmla="*/ 1062318 w 3299503"/>
              <a:gd name="connsiteY20" fmla="*/ 215153 h 336177"/>
              <a:gd name="connsiteX21" fmla="*/ 1089212 w 3299503"/>
              <a:gd name="connsiteY21" fmla="*/ 174812 h 336177"/>
              <a:gd name="connsiteX22" fmla="*/ 1129553 w 3299503"/>
              <a:gd name="connsiteY22" fmla="*/ 161365 h 336177"/>
              <a:gd name="connsiteX23" fmla="*/ 1143000 w 3299503"/>
              <a:gd name="connsiteY23" fmla="*/ 121024 h 336177"/>
              <a:gd name="connsiteX24" fmla="*/ 1196789 w 3299503"/>
              <a:gd name="connsiteY24" fmla="*/ 67235 h 336177"/>
              <a:gd name="connsiteX25" fmla="*/ 1237130 w 3299503"/>
              <a:gd name="connsiteY25" fmla="*/ 80682 h 336177"/>
              <a:gd name="connsiteX26" fmla="*/ 1304365 w 3299503"/>
              <a:gd name="connsiteY26" fmla="*/ 201706 h 336177"/>
              <a:gd name="connsiteX27" fmla="*/ 1385047 w 3299503"/>
              <a:gd name="connsiteY27" fmla="*/ 255494 h 336177"/>
              <a:gd name="connsiteX28" fmla="*/ 1425389 w 3299503"/>
              <a:gd name="connsiteY28" fmla="*/ 282388 h 336177"/>
              <a:gd name="connsiteX29" fmla="*/ 1465730 w 3299503"/>
              <a:gd name="connsiteY29" fmla="*/ 268941 h 336177"/>
              <a:gd name="connsiteX30" fmla="*/ 1506071 w 3299503"/>
              <a:gd name="connsiteY30" fmla="*/ 242047 h 336177"/>
              <a:gd name="connsiteX31" fmla="*/ 1586753 w 3299503"/>
              <a:gd name="connsiteY31" fmla="*/ 228600 h 336177"/>
              <a:gd name="connsiteX32" fmla="*/ 1627095 w 3299503"/>
              <a:gd name="connsiteY32" fmla="*/ 201706 h 336177"/>
              <a:gd name="connsiteX33" fmla="*/ 1707777 w 3299503"/>
              <a:gd name="connsiteY33" fmla="*/ 161365 h 336177"/>
              <a:gd name="connsiteX34" fmla="*/ 1748118 w 3299503"/>
              <a:gd name="connsiteY34" fmla="*/ 121024 h 336177"/>
              <a:gd name="connsiteX35" fmla="*/ 1828800 w 3299503"/>
              <a:gd name="connsiteY35" fmla="*/ 80682 h 336177"/>
              <a:gd name="connsiteX36" fmla="*/ 1842247 w 3299503"/>
              <a:gd name="connsiteY36" fmla="*/ 40341 h 336177"/>
              <a:gd name="connsiteX37" fmla="*/ 1949824 w 3299503"/>
              <a:gd name="connsiteY37" fmla="*/ 40341 h 336177"/>
              <a:gd name="connsiteX38" fmla="*/ 2003612 w 3299503"/>
              <a:gd name="connsiteY38" fmla="*/ 107577 h 336177"/>
              <a:gd name="connsiteX39" fmla="*/ 2057400 w 3299503"/>
              <a:gd name="connsiteY39" fmla="*/ 147918 h 336177"/>
              <a:gd name="connsiteX40" fmla="*/ 2111189 w 3299503"/>
              <a:gd name="connsiteY40" fmla="*/ 215153 h 336177"/>
              <a:gd name="connsiteX41" fmla="*/ 2191871 w 3299503"/>
              <a:gd name="connsiteY41" fmla="*/ 255494 h 336177"/>
              <a:gd name="connsiteX42" fmla="*/ 2299447 w 3299503"/>
              <a:gd name="connsiteY42" fmla="*/ 242047 h 336177"/>
              <a:gd name="connsiteX43" fmla="*/ 2312895 w 3299503"/>
              <a:gd name="connsiteY43" fmla="*/ 201706 h 336177"/>
              <a:gd name="connsiteX44" fmla="*/ 2353236 w 3299503"/>
              <a:gd name="connsiteY44" fmla="*/ 188259 h 336177"/>
              <a:gd name="connsiteX45" fmla="*/ 2380130 w 3299503"/>
              <a:gd name="connsiteY45" fmla="*/ 147918 h 336177"/>
              <a:gd name="connsiteX46" fmla="*/ 2393577 w 3299503"/>
              <a:gd name="connsiteY46" fmla="*/ 107577 h 336177"/>
              <a:gd name="connsiteX47" fmla="*/ 2474259 w 3299503"/>
              <a:gd name="connsiteY47" fmla="*/ 53788 h 336177"/>
              <a:gd name="connsiteX48" fmla="*/ 2514600 w 3299503"/>
              <a:gd name="connsiteY48" fmla="*/ 13447 h 336177"/>
              <a:gd name="connsiteX49" fmla="*/ 2568389 w 3299503"/>
              <a:gd name="connsiteY49" fmla="*/ 0 h 336177"/>
              <a:gd name="connsiteX50" fmla="*/ 2635624 w 3299503"/>
              <a:gd name="connsiteY50" fmla="*/ 13447 h 336177"/>
              <a:gd name="connsiteX51" fmla="*/ 2702859 w 3299503"/>
              <a:gd name="connsiteY51" fmla="*/ 94130 h 336177"/>
              <a:gd name="connsiteX52" fmla="*/ 2743200 w 3299503"/>
              <a:gd name="connsiteY52" fmla="*/ 121024 h 336177"/>
              <a:gd name="connsiteX53" fmla="*/ 2770095 w 3299503"/>
              <a:gd name="connsiteY53" fmla="*/ 161365 h 336177"/>
              <a:gd name="connsiteX54" fmla="*/ 2850777 w 3299503"/>
              <a:gd name="connsiteY54" fmla="*/ 228600 h 336177"/>
              <a:gd name="connsiteX55" fmla="*/ 2931459 w 3299503"/>
              <a:gd name="connsiteY55" fmla="*/ 268941 h 336177"/>
              <a:gd name="connsiteX56" fmla="*/ 3012142 w 3299503"/>
              <a:gd name="connsiteY56" fmla="*/ 188259 h 336177"/>
              <a:gd name="connsiteX57" fmla="*/ 3052483 w 3299503"/>
              <a:gd name="connsiteY57" fmla="*/ 107577 h 336177"/>
              <a:gd name="connsiteX58" fmla="*/ 3092824 w 3299503"/>
              <a:gd name="connsiteY58" fmla="*/ 94130 h 336177"/>
              <a:gd name="connsiteX59" fmla="*/ 3119718 w 3299503"/>
              <a:gd name="connsiteY59" fmla="*/ 67235 h 336177"/>
              <a:gd name="connsiteX60" fmla="*/ 3200400 w 3299503"/>
              <a:gd name="connsiteY60" fmla="*/ 40341 h 336177"/>
              <a:gd name="connsiteX61" fmla="*/ 3267636 w 3299503"/>
              <a:gd name="connsiteY61" fmla="*/ 134471 h 336177"/>
              <a:gd name="connsiteX62" fmla="*/ 3294530 w 3299503"/>
              <a:gd name="connsiteY62" fmla="*/ 201706 h 336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299503" h="336177">
                <a:moveTo>
                  <a:pt x="0" y="242047"/>
                </a:moveTo>
                <a:cubicBezTo>
                  <a:pt x="4482" y="228600"/>
                  <a:pt x="5584" y="213500"/>
                  <a:pt x="13447" y="201706"/>
                </a:cubicBezTo>
                <a:cubicBezTo>
                  <a:pt x="42227" y="158537"/>
                  <a:pt x="51836" y="162016"/>
                  <a:pt x="94130" y="147918"/>
                </a:cubicBezTo>
                <a:cubicBezTo>
                  <a:pt x="103095" y="134471"/>
                  <a:pt x="110928" y="120197"/>
                  <a:pt x="121024" y="107577"/>
                </a:cubicBezTo>
                <a:cubicBezTo>
                  <a:pt x="128944" y="97677"/>
                  <a:pt x="135618" y="77607"/>
                  <a:pt x="147918" y="80682"/>
                </a:cubicBezTo>
                <a:cubicBezTo>
                  <a:pt x="179276" y="88521"/>
                  <a:pt x="197242" y="126632"/>
                  <a:pt x="228600" y="134471"/>
                </a:cubicBezTo>
                <a:lnTo>
                  <a:pt x="282389" y="147918"/>
                </a:lnTo>
                <a:cubicBezTo>
                  <a:pt x="295836" y="156883"/>
                  <a:pt x="306569" y="174812"/>
                  <a:pt x="322730" y="174812"/>
                </a:cubicBezTo>
                <a:cubicBezTo>
                  <a:pt x="338891" y="174812"/>
                  <a:pt x="348616" y="155146"/>
                  <a:pt x="363071" y="147918"/>
                </a:cubicBezTo>
                <a:cubicBezTo>
                  <a:pt x="375749" y="141579"/>
                  <a:pt x="389965" y="138953"/>
                  <a:pt x="403412" y="134471"/>
                </a:cubicBezTo>
                <a:cubicBezTo>
                  <a:pt x="425824" y="112059"/>
                  <a:pt x="439898" y="59548"/>
                  <a:pt x="470647" y="67235"/>
                </a:cubicBezTo>
                <a:lnTo>
                  <a:pt x="578224" y="94130"/>
                </a:lnTo>
                <a:cubicBezTo>
                  <a:pt x="582706" y="112059"/>
                  <a:pt x="584391" y="130931"/>
                  <a:pt x="591671" y="147918"/>
                </a:cubicBezTo>
                <a:cubicBezTo>
                  <a:pt x="608654" y="187545"/>
                  <a:pt x="631212" y="196291"/>
                  <a:pt x="658906" y="228600"/>
                </a:cubicBezTo>
                <a:cubicBezTo>
                  <a:pt x="673491" y="245616"/>
                  <a:pt x="686220" y="264151"/>
                  <a:pt x="699247" y="282388"/>
                </a:cubicBezTo>
                <a:cubicBezTo>
                  <a:pt x="708641" y="295539"/>
                  <a:pt x="713522" y="312634"/>
                  <a:pt x="726142" y="322730"/>
                </a:cubicBezTo>
                <a:cubicBezTo>
                  <a:pt x="737210" y="331585"/>
                  <a:pt x="753036" y="331695"/>
                  <a:pt x="766483" y="336177"/>
                </a:cubicBezTo>
                <a:cubicBezTo>
                  <a:pt x="784412" y="331695"/>
                  <a:pt x="802149" y="326355"/>
                  <a:pt x="820271" y="322730"/>
                </a:cubicBezTo>
                <a:cubicBezTo>
                  <a:pt x="847007" y="317383"/>
                  <a:pt x="874502" y="315895"/>
                  <a:pt x="900953" y="309282"/>
                </a:cubicBezTo>
                <a:cubicBezTo>
                  <a:pt x="928456" y="302406"/>
                  <a:pt x="958048" y="298113"/>
                  <a:pt x="981636" y="282388"/>
                </a:cubicBezTo>
                <a:cubicBezTo>
                  <a:pt x="1021302" y="255944"/>
                  <a:pt x="1029963" y="253980"/>
                  <a:pt x="1062318" y="215153"/>
                </a:cubicBezTo>
                <a:cubicBezTo>
                  <a:pt x="1072664" y="202738"/>
                  <a:pt x="1076592" y="184908"/>
                  <a:pt x="1089212" y="174812"/>
                </a:cubicBezTo>
                <a:cubicBezTo>
                  <a:pt x="1100280" y="165957"/>
                  <a:pt x="1116106" y="165847"/>
                  <a:pt x="1129553" y="161365"/>
                </a:cubicBezTo>
                <a:cubicBezTo>
                  <a:pt x="1134035" y="147918"/>
                  <a:pt x="1134761" y="132558"/>
                  <a:pt x="1143000" y="121024"/>
                </a:cubicBezTo>
                <a:cubicBezTo>
                  <a:pt x="1157738" y="100391"/>
                  <a:pt x="1196789" y="67235"/>
                  <a:pt x="1196789" y="67235"/>
                </a:cubicBezTo>
                <a:cubicBezTo>
                  <a:pt x="1210236" y="71717"/>
                  <a:pt x="1228891" y="69148"/>
                  <a:pt x="1237130" y="80682"/>
                </a:cubicBezTo>
                <a:cubicBezTo>
                  <a:pt x="1322507" y="200211"/>
                  <a:pt x="1208781" y="127363"/>
                  <a:pt x="1304365" y="201706"/>
                </a:cubicBezTo>
                <a:cubicBezTo>
                  <a:pt x="1329879" y="221550"/>
                  <a:pt x="1358153" y="237565"/>
                  <a:pt x="1385047" y="255494"/>
                </a:cubicBezTo>
                <a:lnTo>
                  <a:pt x="1425389" y="282388"/>
                </a:lnTo>
                <a:cubicBezTo>
                  <a:pt x="1438836" y="277906"/>
                  <a:pt x="1453052" y="275280"/>
                  <a:pt x="1465730" y="268941"/>
                </a:cubicBezTo>
                <a:cubicBezTo>
                  <a:pt x="1480185" y="261713"/>
                  <a:pt x="1490739" y="247158"/>
                  <a:pt x="1506071" y="242047"/>
                </a:cubicBezTo>
                <a:cubicBezTo>
                  <a:pt x="1531937" y="233425"/>
                  <a:pt x="1559859" y="233082"/>
                  <a:pt x="1586753" y="228600"/>
                </a:cubicBezTo>
                <a:cubicBezTo>
                  <a:pt x="1600200" y="219635"/>
                  <a:pt x="1612640" y="208934"/>
                  <a:pt x="1627095" y="201706"/>
                </a:cubicBezTo>
                <a:cubicBezTo>
                  <a:pt x="1687741" y="171384"/>
                  <a:pt x="1649972" y="209535"/>
                  <a:pt x="1707777" y="161365"/>
                </a:cubicBezTo>
                <a:cubicBezTo>
                  <a:pt x="1722386" y="149191"/>
                  <a:pt x="1733509" y="133198"/>
                  <a:pt x="1748118" y="121024"/>
                </a:cubicBezTo>
                <a:cubicBezTo>
                  <a:pt x="1782874" y="92061"/>
                  <a:pt x="1788370" y="94160"/>
                  <a:pt x="1828800" y="80682"/>
                </a:cubicBezTo>
                <a:cubicBezTo>
                  <a:pt x="1833282" y="67235"/>
                  <a:pt x="1832224" y="50364"/>
                  <a:pt x="1842247" y="40341"/>
                </a:cubicBezTo>
                <a:cubicBezTo>
                  <a:pt x="1869814" y="12775"/>
                  <a:pt x="1924250" y="35226"/>
                  <a:pt x="1949824" y="40341"/>
                </a:cubicBezTo>
                <a:cubicBezTo>
                  <a:pt x="2073369" y="122704"/>
                  <a:pt x="1922422" y="10148"/>
                  <a:pt x="2003612" y="107577"/>
                </a:cubicBezTo>
                <a:cubicBezTo>
                  <a:pt x="2017959" y="124794"/>
                  <a:pt x="2040183" y="133571"/>
                  <a:pt x="2057400" y="147918"/>
                </a:cubicBezTo>
                <a:cubicBezTo>
                  <a:pt x="2137248" y="214457"/>
                  <a:pt x="2024330" y="128294"/>
                  <a:pt x="2111189" y="215153"/>
                </a:cubicBezTo>
                <a:cubicBezTo>
                  <a:pt x="2137256" y="241220"/>
                  <a:pt x="2159061" y="244557"/>
                  <a:pt x="2191871" y="255494"/>
                </a:cubicBezTo>
                <a:cubicBezTo>
                  <a:pt x="2227730" y="251012"/>
                  <a:pt x="2266424" y="256724"/>
                  <a:pt x="2299447" y="242047"/>
                </a:cubicBezTo>
                <a:cubicBezTo>
                  <a:pt x="2312400" y="236290"/>
                  <a:pt x="2302872" y="211729"/>
                  <a:pt x="2312895" y="201706"/>
                </a:cubicBezTo>
                <a:cubicBezTo>
                  <a:pt x="2322918" y="191683"/>
                  <a:pt x="2339789" y="192741"/>
                  <a:pt x="2353236" y="188259"/>
                </a:cubicBezTo>
                <a:cubicBezTo>
                  <a:pt x="2362201" y="174812"/>
                  <a:pt x="2372902" y="162373"/>
                  <a:pt x="2380130" y="147918"/>
                </a:cubicBezTo>
                <a:cubicBezTo>
                  <a:pt x="2386469" y="135240"/>
                  <a:pt x="2383554" y="117600"/>
                  <a:pt x="2393577" y="107577"/>
                </a:cubicBezTo>
                <a:cubicBezTo>
                  <a:pt x="2416433" y="84721"/>
                  <a:pt x="2451403" y="76644"/>
                  <a:pt x="2474259" y="53788"/>
                </a:cubicBezTo>
                <a:cubicBezTo>
                  <a:pt x="2487706" y="40341"/>
                  <a:pt x="2498089" y="22882"/>
                  <a:pt x="2514600" y="13447"/>
                </a:cubicBezTo>
                <a:cubicBezTo>
                  <a:pt x="2530646" y="4278"/>
                  <a:pt x="2550459" y="4482"/>
                  <a:pt x="2568389" y="0"/>
                </a:cubicBezTo>
                <a:cubicBezTo>
                  <a:pt x="2590801" y="4482"/>
                  <a:pt x="2615181" y="3226"/>
                  <a:pt x="2635624" y="13447"/>
                </a:cubicBezTo>
                <a:cubicBezTo>
                  <a:pt x="2679684" y="35477"/>
                  <a:pt x="2671968" y="63239"/>
                  <a:pt x="2702859" y="94130"/>
                </a:cubicBezTo>
                <a:cubicBezTo>
                  <a:pt x="2714287" y="105558"/>
                  <a:pt x="2729753" y="112059"/>
                  <a:pt x="2743200" y="121024"/>
                </a:cubicBezTo>
                <a:cubicBezTo>
                  <a:pt x="2752165" y="134471"/>
                  <a:pt x="2759749" y="148949"/>
                  <a:pt x="2770095" y="161365"/>
                </a:cubicBezTo>
                <a:cubicBezTo>
                  <a:pt x="2791338" y="186856"/>
                  <a:pt x="2820555" y="213489"/>
                  <a:pt x="2850777" y="228600"/>
                </a:cubicBezTo>
                <a:cubicBezTo>
                  <a:pt x="2962123" y="284273"/>
                  <a:pt x="2815847" y="191867"/>
                  <a:pt x="2931459" y="268941"/>
                </a:cubicBezTo>
                <a:cubicBezTo>
                  <a:pt x="2958353" y="242047"/>
                  <a:pt x="3000115" y="224341"/>
                  <a:pt x="3012142" y="188259"/>
                </a:cubicBezTo>
                <a:cubicBezTo>
                  <a:pt x="3021000" y="161684"/>
                  <a:pt x="3028785" y="126535"/>
                  <a:pt x="3052483" y="107577"/>
                </a:cubicBezTo>
                <a:cubicBezTo>
                  <a:pt x="3063551" y="98722"/>
                  <a:pt x="3079377" y="98612"/>
                  <a:pt x="3092824" y="94130"/>
                </a:cubicBezTo>
                <a:cubicBezTo>
                  <a:pt x="3101789" y="85165"/>
                  <a:pt x="3108378" y="72905"/>
                  <a:pt x="3119718" y="67235"/>
                </a:cubicBezTo>
                <a:cubicBezTo>
                  <a:pt x="3145074" y="54557"/>
                  <a:pt x="3200400" y="40341"/>
                  <a:pt x="3200400" y="40341"/>
                </a:cubicBezTo>
                <a:cubicBezTo>
                  <a:pt x="3231777" y="134471"/>
                  <a:pt x="3200401" y="112059"/>
                  <a:pt x="3267636" y="134471"/>
                </a:cubicBezTo>
                <a:cubicBezTo>
                  <a:pt x="3299503" y="182271"/>
                  <a:pt x="3294530" y="158651"/>
                  <a:pt x="3294530" y="2017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id="{0AE8A008-C3BF-4866-B80B-97C8FB919BC7}"/>
              </a:ext>
            </a:extLst>
          </p:cNvPr>
          <p:cNvSpPr/>
          <p:nvPr/>
        </p:nvSpPr>
        <p:spPr>
          <a:xfrm>
            <a:off x="6096001" y="3857626"/>
            <a:ext cx="1031875" cy="98425"/>
          </a:xfrm>
          <a:custGeom>
            <a:avLst/>
            <a:gdLst>
              <a:gd name="connsiteX0" fmla="*/ 0 w 4141694"/>
              <a:gd name="connsiteY0" fmla="*/ 282388 h 376518"/>
              <a:gd name="connsiteX1" fmla="*/ 67236 w 4141694"/>
              <a:gd name="connsiteY1" fmla="*/ 201706 h 376518"/>
              <a:gd name="connsiteX2" fmla="*/ 147918 w 4141694"/>
              <a:gd name="connsiteY2" fmla="*/ 147918 h 376518"/>
              <a:gd name="connsiteX3" fmla="*/ 174812 w 4141694"/>
              <a:gd name="connsiteY3" fmla="*/ 121023 h 376518"/>
              <a:gd name="connsiteX4" fmla="*/ 255494 w 4141694"/>
              <a:gd name="connsiteY4" fmla="*/ 94129 h 376518"/>
              <a:gd name="connsiteX5" fmla="*/ 295836 w 4141694"/>
              <a:gd name="connsiteY5" fmla="*/ 80682 h 376518"/>
              <a:gd name="connsiteX6" fmla="*/ 403412 w 4141694"/>
              <a:gd name="connsiteY6" fmla="*/ 53788 h 376518"/>
              <a:gd name="connsiteX7" fmla="*/ 484094 w 4141694"/>
              <a:gd name="connsiteY7" fmla="*/ 94129 h 376518"/>
              <a:gd name="connsiteX8" fmla="*/ 524436 w 4141694"/>
              <a:gd name="connsiteY8" fmla="*/ 107576 h 376518"/>
              <a:gd name="connsiteX9" fmla="*/ 605118 w 4141694"/>
              <a:gd name="connsiteY9" fmla="*/ 161365 h 376518"/>
              <a:gd name="connsiteX10" fmla="*/ 645459 w 4141694"/>
              <a:gd name="connsiteY10" fmla="*/ 201706 h 376518"/>
              <a:gd name="connsiteX11" fmla="*/ 685800 w 4141694"/>
              <a:gd name="connsiteY11" fmla="*/ 228600 h 376518"/>
              <a:gd name="connsiteX12" fmla="*/ 699247 w 4141694"/>
              <a:gd name="connsiteY12" fmla="*/ 268941 h 376518"/>
              <a:gd name="connsiteX13" fmla="*/ 766483 w 4141694"/>
              <a:gd name="connsiteY13" fmla="*/ 336176 h 376518"/>
              <a:gd name="connsiteX14" fmla="*/ 847165 w 4141694"/>
              <a:gd name="connsiteY14" fmla="*/ 282388 h 376518"/>
              <a:gd name="connsiteX15" fmla="*/ 887506 w 4141694"/>
              <a:gd name="connsiteY15" fmla="*/ 255494 h 376518"/>
              <a:gd name="connsiteX16" fmla="*/ 941294 w 4141694"/>
              <a:gd name="connsiteY16" fmla="*/ 215153 h 376518"/>
              <a:gd name="connsiteX17" fmla="*/ 981636 w 4141694"/>
              <a:gd name="connsiteY17" fmla="*/ 188259 h 376518"/>
              <a:gd name="connsiteX18" fmla="*/ 1089212 w 4141694"/>
              <a:gd name="connsiteY18" fmla="*/ 107576 h 376518"/>
              <a:gd name="connsiteX19" fmla="*/ 1264024 w 4141694"/>
              <a:gd name="connsiteY19" fmla="*/ 121023 h 376518"/>
              <a:gd name="connsiteX20" fmla="*/ 1331259 w 4141694"/>
              <a:gd name="connsiteY20" fmla="*/ 188259 h 376518"/>
              <a:gd name="connsiteX21" fmla="*/ 1425388 w 4141694"/>
              <a:gd name="connsiteY21" fmla="*/ 309282 h 376518"/>
              <a:gd name="connsiteX22" fmla="*/ 1452283 w 4141694"/>
              <a:gd name="connsiteY22" fmla="*/ 336176 h 376518"/>
              <a:gd name="connsiteX23" fmla="*/ 1532965 w 4141694"/>
              <a:gd name="connsiteY23" fmla="*/ 363071 h 376518"/>
              <a:gd name="connsiteX24" fmla="*/ 1573306 w 4141694"/>
              <a:gd name="connsiteY24" fmla="*/ 376518 h 376518"/>
              <a:gd name="connsiteX25" fmla="*/ 1653988 w 4141694"/>
              <a:gd name="connsiteY25" fmla="*/ 363071 h 376518"/>
              <a:gd name="connsiteX26" fmla="*/ 1694330 w 4141694"/>
              <a:gd name="connsiteY26" fmla="*/ 295835 h 376518"/>
              <a:gd name="connsiteX27" fmla="*/ 1734671 w 4141694"/>
              <a:gd name="connsiteY27" fmla="*/ 268941 h 376518"/>
              <a:gd name="connsiteX28" fmla="*/ 1761565 w 4141694"/>
              <a:gd name="connsiteY28" fmla="*/ 228600 h 376518"/>
              <a:gd name="connsiteX29" fmla="*/ 1801906 w 4141694"/>
              <a:gd name="connsiteY29" fmla="*/ 201706 h 376518"/>
              <a:gd name="connsiteX30" fmla="*/ 1815353 w 4141694"/>
              <a:gd name="connsiteY30" fmla="*/ 161365 h 376518"/>
              <a:gd name="connsiteX31" fmla="*/ 1896036 w 4141694"/>
              <a:gd name="connsiteY31" fmla="*/ 107576 h 376518"/>
              <a:gd name="connsiteX32" fmla="*/ 1922930 w 4141694"/>
              <a:gd name="connsiteY32" fmla="*/ 67235 h 376518"/>
              <a:gd name="connsiteX33" fmla="*/ 2003612 w 4141694"/>
              <a:gd name="connsiteY33" fmla="*/ 26894 h 376518"/>
              <a:gd name="connsiteX34" fmla="*/ 2043953 w 4141694"/>
              <a:gd name="connsiteY34" fmla="*/ 0 h 376518"/>
              <a:gd name="connsiteX35" fmla="*/ 2084294 w 4141694"/>
              <a:gd name="connsiteY35" fmla="*/ 13447 h 376518"/>
              <a:gd name="connsiteX36" fmla="*/ 2164977 w 4141694"/>
              <a:gd name="connsiteY36" fmla="*/ 94129 h 376518"/>
              <a:gd name="connsiteX37" fmla="*/ 2205318 w 4141694"/>
              <a:gd name="connsiteY37" fmla="*/ 134471 h 376518"/>
              <a:gd name="connsiteX38" fmla="*/ 2245659 w 4141694"/>
              <a:gd name="connsiteY38" fmla="*/ 147918 h 376518"/>
              <a:gd name="connsiteX39" fmla="*/ 2272553 w 4141694"/>
              <a:gd name="connsiteY39" fmla="*/ 188259 h 376518"/>
              <a:gd name="connsiteX40" fmla="*/ 2312894 w 4141694"/>
              <a:gd name="connsiteY40" fmla="*/ 201706 h 376518"/>
              <a:gd name="connsiteX41" fmla="*/ 2353236 w 4141694"/>
              <a:gd name="connsiteY41" fmla="*/ 242047 h 376518"/>
              <a:gd name="connsiteX42" fmla="*/ 2433918 w 4141694"/>
              <a:gd name="connsiteY42" fmla="*/ 174812 h 376518"/>
              <a:gd name="connsiteX43" fmla="*/ 2474259 w 4141694"/>
              <a:gd name="connsiteY43" fmla="*/ 147918 h 376518"/>
              <a:gd name="connsiteX44" fmla="*/ 2554941 w 4141694"/>
              <a:gd name="connsiteY44" fmla="*/ 80682 h 376518"/>
              <a:gd name="connsiteX45" fmla="*/ 2568388 w 4141694"/>
              <a:gd name="connsiteY45" fmla="*/ 40341 h 376518"/>
              <a:gd name="connsiteX46" fmla="*/ 2796988 w 4141694"/>
              <a:gd name="connsiteY46" fmla="*/ 80682 h 376518"/>
              <a:gd name="connsiteX47" fmla="*/ 2850777 w 4141694"/>
              <a:gd name="connsiteY47" fmla="*/ 147918 h 376518"/>
              <a:gd name="connsiteX48" fmla="*/ 2918012 w 4141694"/>
              <a:gd name="connsiteY48" fmla="*/ 228600 h 376518"/>
              <a:gd name="connsiteX49" fmla="*/ 2958353 w 4141694"/>
              <a:gd name="connsiteY49" fmla="*/ 242047 h 376518"/>
              <a:gd name="connsiteX50" fmla="*/ 3052483 w 4141694"/>
              <a:gd name="connsiteY50" fmla="*/ 282388 h 376518"/>
              <a:gd name="connsiteX51" fmla="*/ 3173506 w 4141694"/>
              <a:gd name="connsiteY51" fmla="*/ 161365 h 376518"/>
              <a:gd name="connsiteX52" fmla="*/ 3213847 w 4141694"/>
              <a:gd name="connsiteY52" fmla="*/ 121023 h 376518"/>
              <a:gd name="connsiteX53" fmla="*/ 3254188 w 4141694"/>
              <a:gd name="connsiteY53" fmla="*/ 107576 h 376518"/>
              <a:gd name="connsiteX54" fmla="*/ 3281083 w 4141694"/>
              <a:gd name="connsiteY54" fmla="*/ 80682 h 376518"/>
              <a:gd name="connsiteX55" fmla="*/ 3307977 w 4141694"/>
              <a:gd name="connsiteY55" fmla="*/ 40341 h 376518"/>
              <a:gd name="connsiteX56" fmla="*/ 3348318 w 4141694"/>
              <a:gd name="connsiteY56" fmla="*/ 26894 h 376518"/>
              <a:gd name="connsiteX57" fmla="*/ 3644153 w 4141694"/>
              <a:gd name="connsiteY57" fmla="*/ 40341 h 376518"/>
              <a:gd name="connsiteX58" fmla="*/ 3684494 w 4141694"/>
              <a:gd name="connsiteY58" fmla="*/ 94129 h 376518"/>
              <a:gd name="connsiteX59" fmla="*/ 3751730 w 4141694"/>
              <a:gd name="connsiteY59" fmla="*/ 147918 h 376518"/>
              <a:gd name="connsiteX60" fmla="*/ 3805518 w 4141694"/>
              <a:gd name="connsiteY60" fmla="*/ 215153 h 376518"/>
              <a:gd name="connsiteX61" fmla="*/ 3845859 w 4141694"/>
              <a:gd name="connsiteY61" fmla="*/ 255494 h 376518"/>
              <a:gd name="connsiteX62" fmla="*/ 3872753 w 4141694"/>
              <a:gd name="connsiteY62" fmla="*/ 295835 h 376518"/>
              <a:gd name="connsiteX63" fmla="*/ 3913094 w 4141694"/>
              <a:gd name="connsiteY63" fmla="*/ 309282 h 376518"/>
              <a:gd name="connsiteX64" fmla="*/ 3953436 w 4141694"/>
              <a:gd name="connsiteY64" fmla="*/ 336176 h 376518"/>
              <a:gd name="connsiteX65" fmla="*/ 4141694 w 4141694"/>
              <a:gd name="connsiteY65" fmla="*/ 349623 h 3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141694" h="376518">
                <a:moveTo>
                  <a:pt x="0" y="282388"/>
                </a:moveTo>
                <a:cubicBezTo>
                  <a:pt x="23907" y="246527"/>
                  <a:pt x="31394" y="229583"/>
                  <a:pt x="67236" y="201706"/>
                </a:cubicBezTo>
                <a:cubicBezTo>
                  <a:pt x="92750" y="181862"/>
                  <a:pt x="125063" y="170774"/>
                  <a:pt x="147918" y="147918"/>
                </a:cubicBezTo>
                <a:cubicBezTo>
                  <a:pt x="156883" y="138953"/>
                  <a:pt x="163472" y="126693"/>
                  <a:pt x="174812" y="121023"/>
                </a:cubicBezTo>
                <a:cubicBezTo>
                  <a:pt x="200168" y="108345"/>
                  <a:pt x="228600" y="103094"/>
                  <a:pt x="255494" y="94129"/>
                </a:cubicBezTo>
                <a:cubicBezTo>
                  <a:pt x="268941" y="89647"/>
                  <a:pt x="282085" y="84120"/>
                  <a:pt x="295836" y="80682"/>
                </a:cubicBezTo>
                <a:lnTo>
                  <a:pt x="403412" y="53788"/>
                </a:lnTo>
                <a:cubicBezTo>
                  <a:pt x="504814" y="87589"/>
                  <a:pt x="379821" y="41993"/>
                  <a:pt x="484094" y="94129"/>
                </a:cubicBezTo>
                <a:cubicBezTo>
                  <a:pt x="496772" y="100468"/>
                  <a:pt x="510989" y="103094"/>
                  <a:pt x="524436" y="107576"/>
                </a:cubicBezTo>
                <a:cubicBezTo>
                  <a:pt x="653123" y="236266"/>
                  <a:pt x="488358" y="83525"/>
                  <a:pt x="605118" y="161365"/>
                </a:cubicBezTo>
                <a:cubicBezTo>
                  <a:pt x="620941" y="171914"/>
                  <a:pt x="630850" y="189532"/>
                  <a:pt x="645459" y="201706"/>
                </a:cubicBezTo>
                <a:cubicBezTo>
                  <a:pt x="657874" y="212052"/>
                  <a:pt x="672353" y="219635"/>
                  <a:pt x="685800" y="228600"/>
                </a:cubicBezTo>
                <a:cubicBezTo>
                  <a:pt x="690282" y="242047"/>
                  <a:pt x="690742" y="257602"/>
                  <a:pt x="699247" y="268941"/>
                </a:cubicBezTo>
                <a:cubicBezTo>
                  <a:pt x="718264" y="294297"/>
                  <a:pt x="766483" y="336176"/>
                  <a:pt x="766483" y="336176"/>
                </a:cubicBezTo>
                <a:lnTo>
                  <a:pt x="847165" y="282388"/>
                </a:lnTo>
                <a:cubicBezTo>
                  <a:pt x="860612" y="273423"/>
                  <a:pt x="874577" y="265191"/>
                  <a:pt x="887506" y="255494"/>
                </a:cubicBezTo>
                <a:cubicBezTo>
                  <a:pt x="905435" y="242047"/>
                  <a:pt x="923057" y="228179"/>
                  <a:pt x="941294" y="215153"/>
                </a:cubicBezTo>
                <a:cubicBezTo>
                  <a:pt x="954445" y="205759"/>
                  <a:pt x="969473" y="198901"/>
                  <a:pt x="981636" y="188259"/>
                </a:cubicBezTo>
                <a:cubicBezTo>
                  <a:pt x="1076724" y="105057"/>
                  <a:pt x="1010828" y="133704"/>
                  <a:pt x="1089212" y="107576"/>
                </a:cubicBezTo>
                <a:cubicBezTo>
                  <a:pt x="1147483" y="112058"/>
                  <a:pt x="1208580" y="102542"/>
                  <a:pt x="1264024" y="121023"/>
                </a:cubicBezTo>
                <a:cubicBezTo>
                  <a:pt x="1294093" y="131046"/>
                  <a:pt x="1331259" y="188259"/>
                  <a:pt x="1331259" y="188259"/>
                </a:cubicBezTo>
                <a:cubicBezTo>
                  <a:pt x="1356733" y="264682"/>
                  <a:pt x="1334684" y="218578"/>
                  <a:pt x="1425388" y="309282"/>
                </a:cubicBezTo>
                <a:cubicBezTo>
                  <a:pt x="1434353" y="318247"/>
                  <a:pt x="1440255" y="332167"/>
                  <a:pt x="1452283" y="336176"/>
                </a:cubicBezTo>
                <a:lnTo>
                  <a:pt x="1532965" y="363071"/>
                </a:lnTo>
                <a:lnTo>
                  <a:pt x="1573306" y="376518"/>
                </a:lnTo>
                <a:cubicBezTo>
                  <a:pt x="1600200" y="372036"/>
                  <a:pt x="1628459" y="372644"/>
                  <a:pt x="1653988" y="363071"/>
                </a:cubicBezTo>
                <a:cubicBezTo>
                  <a:pt x="1695764" y="347405"/>
                  <a:pt x="1671442" y="324445"/>
                  <a:pt x="1694330" y="295835"/>
                </a:cubicBezTo>
                <a:cubicBezTo>
                  <a:pt x="1704426" y="283215"/>
                  <a:pt x="1721224" y="277906"/>
                  <a:pt x="1734671" y="268941"/>
                </a:cubicBezTo>
                <a:cubicBezTo>
                  <a:pt x="1743636" y="255494"/>
                  <a:pt x="1750137" y="240028"/>
                  <a:pt x="1761565" y="228600"/>
                </a:cubicBezTo>
                <a:cubicBezTo>
                  <a:pt x="1772993" y="217172"/>
                  <a:pt x="1791810" y="214326"/>
                  <a:pt x="1801906" y="201706"/>
                </a:cubicBezTo>
                <a:cubicBezTo>
                  <a:pt x="1810761" y="190638"/>
                  <a:pt x="1807491" y="173159"/>
                  <a:pt x="1815353" y="161365"/>
                </a:cubicBezTo>
                <a:cubicBezTo>
                  <a:pt x="1844133" y="118194"/>
                  <a:pt x="1853740" y="121674"/>
                  <a:pt x="1896036" y="107576"/>
                </a:cubicBezTo>
                <a:cubicBezTo>
                  <a:pt x="1905001" y="94129"/>
                  <a:pt x="1911502" y="78663"/>
                  <a:pt x="1922930" y="67235"/>
                </a:cubicBezTo>
                <a:cubicBezTo>
                  <a:pt x="1961467" y="28698"/>
                  <a:pt x="1959865" y="48768"/>
                  <a:pt x="2003612" y="26894"/>
                </a:cubicBezTo>
                <a:cubicBezTo>
                  <a:pt x="2018067" y="19666"/>
                  <a:pt x="2030506" y="8965"/>
                  <a:pt x="2043953" y="0"/>
                </a:cubicBezTo>
                <a:cubicBezTo>
                  <a:pt x="2057400" y="4482"/>
                  <a:pt x="2073105" y="4745"/>
                  <a:pt x="2084294" y="13447"/>
                </a:cubicBezTo>
                <a:cubicBezTo>
                  <a:pt x="2114316" y="36798"/>
                  <a:pt x="2138083" y="67235"/>
                  <a:pt x="2164977" y="94129"/>
                </a:cubicBezTo>
                <a:cubicBezTo>
                  <a:pt x="2178424" y="107576"/>
                  <a:pt x="2187277" y="128457"/>
                  <a:pt x="2205318" y="134471"/>
                </a:cubicBezTo>
                <a:lnTo>
                  <a:pt x="2245659" y="147918"/>
                </a:lnTo>
                <a:cubicBezTo>
                  <a:pt x="2254624" y="161365"/>
                  <a:pt x="2259933" y="178163"/>
                  <a:pt x="2272553" y="188259"/>
                </a:cubicBezTo>
                <a:cubicBezTo>
                  <a:pt x="2283621" y="197114"/>
                  <a:pt x="2301100" y="193844"/>
                  <a:pt x="2312894" y="201706"/>
                </a:cubicBezTo>
                <a:cubicBezTo>
                  <a:pt x="2328717" y="212255"/>
                  <a:pt x="2339789" y="228600"/>
                  <a:pt x="2353236" y="242047"/>
                </a:cubicBezTo>
                <a:cubicBezTo>
                  <a:pt x="2453395" y="175274"/>
                  <a:pt x="2330380" y="261093"/>
                  <a:pt x="2433918" y="174812"/>
                </a:cubicBezTo>
                <a:cubicBezTo>
                  <a:pt x="2446333" y="164466"/>
                  <a:pt x="2461844" y="158264"/>
                  <a:pt x="2474259" y="147918"/>
                </a:cubicBezTo>
                <a:cubicBezTo>
                  <a:pt x="2577796" y="61636"/>
                  <a:pt x="2454782" y="147454"/>
                  <a:pt x="2554941" y="80682"/>
                </a:cubicBezTo>
                <a:cubicBezTo>
                  <a:pt x="2559423" y="67235"/>
                  <a:pt x="2554338" y="42214"/>
                  <a:pt x="2568388" y="40341"/>
                </a:cubicBezTo>
                <a:cubicBezTo>
                  <a:pt x="2720456" y="20065"/>
                  <a:pt x="2717738" y="27849"/>
                  <a:pt x="2796988" y="80682"/>
                </a:cubicBezTo>
                <a:cubicBezTo>
                  <a:pt x="2879777" y="204861"/>
                  <a:pt x="2774125" y="52102"/>
                  <a:pt x="2850777" y="147918"/>
                </a:cubicBezTo>
                <a:cubicBezTo>
                  <a:pt x="2879126" y="183354"/>
                  <a:pt x="2876944" y="201221"/>
                  <a:pt x="2918012" y="228600"/>
                </a:cubicBezTo>
                <a:cubicBezTo>
                  <a:pt x="2929806" y="236463"/>
                  <a:pt x="2945675" y="235708"/>
                  <a:pt x="2958353" y="242047"/>
                </a:cubicBezTo>
                <a:cubicBezTo>
                  <a:pt x="3051216" y="288479"/>
                  <a:pt x="2940538" y="254402"/>
                  <a:pt x="3052483" y="282388"/>
                </a:cubicBezTo>
                <a:lnTo>
                  <a:pt x="3173506" y="161365"/>
                </a:lnTo>
                <a:cubicBezTo>
                  <a:pt x="3186953" y="147918"/>
                  <a:pt x="3195806" y="127037"/>
                  <a:pt x="3213847" y="121023"/>
                </a:cubicBezTo>
                <a:lnTo>
                  <a:pt x="3254188" y="107576"/>
                </a:lnTo>
                <a:cubicBezTo>
                  <a:pt x="3263153" y="98611"/>
                  <a:pt x="3273163" y="90582"/>
                  <a:pt x="3281083" y="80682"/>
                </a:cubicBezTo>
                <a:cubicBezTo>
                  <a:pt x="3291179" y="68062"/>
                  <a:pt x="3295357" y="50437"/>
                  <a:pt x="3307977" y="40341"/>
                </a:cubicBezTo>
                <a:cubicBezTo>
                  <a:pt x="3319045" y="31486"/>
                  <a:pt x="3334871" y="31376"/>
                  <a:pt x="3348318" y="26894"/>
                </a:cubicBezTo>
                <a:cubicBezTo>
                  <a:pt x="3446930" y="31376"/>
                  <a:pt x="3547356" y="20982"/>
                  <a:pt x="3644153" y="40341"/>
                </a:cubicBezTo>
                <a:cubicBezTo>
                  <a:pt x="3666129" y="44736"/>
                  <a:pt x="3668646" y="78282"/>
                  <a:pt x="3684494" y="94129"/>
                </a:cubicBezTo>
                <a:cubicBezTo>
                  <a:pt x="3788317" y="197951"/>
                  <a:pt x="3671885" y="54765"/>
                  <a:pt x="3751730" y="147918"/>
                </a:cubicBezTo>
                <a:cubicBezTo>
                  <a:pt x="3770408" y="169709"/>
                  <a:pt x="3786618" y="193553"/>
                  <a:pt x="3805518" y="215153"/>
                </a:cubicBezTo>
                <a:cubicBezTo>
                  <a:pt x="3818041" y="229465"/>
                  <a:pt x="3833685" y="240885"/>
                  <a:pt x="3845859" y="255494"/>
                </a:cubicBezTo>
                <a:cubicBezTo>
                  <a:pt x="3856205" y="267909"/>
                  <a:pt x="3860133" y="285739"/>
                  <a:pt x="3872753" y="295835"/>
                </a:cubicBezTo>
                <a:cubicBezTo>
                  <a:pt x="3883821" y="304690"/>
                  <a:pt x="3900416" y="302943"/>
                  <a:pt x="3913094" y="309282"/>
                </a:cubicBezTo>
                <a:cubicBezTo>
                  <a:pt x="3927549" y="316510"/>
                  <a:pt x="3937757" y="332256"/>
                  <a:pt x="3953436" y="336176"/>
                </a:cubicBezTo>
                <a:cubicBezTo>
                  <a:pt x="4017124" y="352098"/>
                  <a:pt x="4077827" y="349623"/>
                  <a:pt x="4141694" y="34962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олилиния 9">
            <a:extLst>
              <a:ext uri="{FF2B5EF4-FFF2-40B4-BE49-F238E27FC236}">
                <a16:creationId xmlns:a16="http://schemas.microsoft.com/office/drawing/2014/main" id="{3351B03E-3DED-416D-A1DD-7EF31176813A}"/>
              </a:ext>
            </a:extLst>
          </p:cNvPr>
          <p:cNvSpPr/>
          <p:nvPr/>
        </p:nvSpPr>
        <p:spPr>
          <a:xfrm>
            <a:off x="4881563" y="4429125"/>
            <a:ext cx="1714500" cy="71438"/>
          </a:xfrm>
          <a:custGeom>
            <a:avLst/>
            <a:gdLst>
              <a:gd name="connsiteX0" fmla="*/ 0 w 3429000"/>
              <a:gd name="connsiteY0" fmla="*/ 234429 h 315112"/>
              <a:gd name="connsiteX1" fmla="*/ 80682 w 3429000"/>
              <a:gd name="connsiteY1" fmla="*/ 180641 h 315112"/>
              <a:gd name="connsiteX2" fmla="*/ 107576 w 3429000"/>
              <a:gd name="connsiteY2" fmla="*/ 140300 h 315112"/>
              <a:gd name="connsiteX3" fmla="*/ 188259 w 3429000"/>
              <a:gd name="connsiteY3" fmla="*/ 113406 h 315112"/>
              <a:gd name="connsiteX4" fmla="*/ 282388 w 3429000"/>
              <a:gd name="connsiteY4" fmla="*/ 126853 h 315112"/>
              <a:gd name="connsiteX5" fmla="*/ 322729 w 3429000"/>
              <a:gd name="connsiteY5" fmla="*/ 167194 h 315112"/>
              <a:gd name="connsiteX6" fmla="*/ 363070 w 3429000"/>
              <a:gd name="connsiteY6" fmla="*/ 194088 h 315112"/>
              <a:gd name="connsiteX7" fmla="*/ 416859 w 3429000"/>
              <a:gd name="connsiteY7" fmla="*/ 261324 h 315112"/>
              <a:gd name="connsiteX8" fmla="*/ 457200 w 3429000"/>
              <a:gd name="connsiteY8" fmla="*/ 274771 h 315112"/>
              <a:gd name="connsiteX9" fmla="*/ 645459 w 3429000"/>
              <a:gd name="connsiteY9" fmla="*/ 261324 h 315112"/>
              <a:gd name="connsiteX10" fmla="*/ 685800 w 3429000"/>
              <a:gd name="connsiteY10" fmla="*/ 234429 h 315112"/>
              <a:gd name="connsiteX11" fmla="*/ 766482 w 3429000"/>
              <a:gd name="connsiteY11" fmla="*/ 194088 h 315112"/>
              <a:gd name="connsiteX12" fmla="*/ 806823 w 3429000"/>
              <a:gd name="connsiteY12" fmla="*/ 113406 h 315112"/>
              <a:gd name="connsiteX13" fmla="*/ 820270 w 3429000"/>
              <a:gd name="connsiteY13" fmla="*/ 73065 h 315112"/>
              <a:gd name="connsiteX14" fmla="*/ 900953 w 3429000"/>
              <a:gd name="connsiteY14" fmla="*/ 46171 h 315112"/>
              <a:gd name="connsiteX15" fmla="*/ 968188 w 3429000"/>
              <a:gd name="connsiteY15" fmla="*/ 126853 h 315112"/>
              <a:gd name="connsiteX16" fmla="*/ 1008529 w 3429000"/>
              <a:gd name="connsiteY16" fmla="*/ 140300 h 315112"/>
              <a:gd name="connsiteX17" fmla="*/ 1048870 w 3429000"/>
              <a:gd name="connsiteY17" fmla="*/ 167194 h 315112"/>
              <a:gd name="connsiteX18" fmla="*/ 1062317 w 3429000"/>
              <a:gd name="connsiteY18" fmla="*/ 207535 h 315112"/>
              <a:gd name="connsiteX19" fmla="*/ 1102659 w 3429000"/>
              <a:gd name="connsiteY19" fmla="*/ 220982 h 315112"/>
              <a:gd name="connsiteX20" fmla="*/ 1143000 w 3429000"/>
              <a:gd name="connsiteY20" fmla="*/ 247876 h 315112"/>
              <a:gd name="connsiteX21" fmla="*/ 1223682 w 3429000"/>
              <a:gd name="connsiteY21" fmla="*/ 288218 h 315112"/>
              <a:gd name="connsiteX22" fmla="*/ 1250576 w 3429000"/>
              <a:gd name="connsiteY22" fmla="*/ 247876 h 315112"/>
              <a:gd name="connsiteX23" fmla="*/ 1290917 w 3429000"/>
              <a:gd name="connsiteY23" fmla="*/ 220982 h 315112"/>
              <a:gd name="connsiteX24" fmla="*/ 1304364 w 3429000"/>
              <a:gd name="connsiteY24" fmla="*/ 180641 h 315112"/>
              <a:gd name="connsiteX25" fmla="*/ 1371600 w 3429000"/>
              <a:gd name="connsiteY25" fmla="*/ 126853 h 315112"/>
              <a:gd name="connsiteX26" fmla="*/ 1680882 w 3429000"/>
              <a:gd name="connsiteY26" fmla="*/ 99959 h 315112"/>
              <a:gd name="connsiteX27" fmla="*/ 1694329 w 3429000"/>
              <a:gd name="connsiteY27" fmla="*/ 153747 h 315112"/>
              <a:gd name="connsiteX28" fmla="*/ 1761564 w 3429000"/>
              <a:gd name="connsiteY28" fmla="*/ 234429 h 315112"/>
              <a:gd name="connsiteX29" fmla="*/ 1801906 w 3429000"/>
              <a:gd name="connsiteY29" fmla="*/ 247876 h 315112"/>
              <a:gd name="connsiteX30" fmla="*/ 1828800 w 3429000"/>
              <a:gd name="connsiteY30" fmla="*/ 274771 h 315112"/>
              <a:gd name="connsiteX31" fmla="*/ 1855694 w 3429000"/>
              <a:gd name="connsiteY31" fmla="*/ 247876 h 315112"/>
              <a:gd name="connsiteX32" fmla="*/ 1936376 w 3429000"/>
              <a:gd name="connsiteY32" fmla="*/ 234429 h 315112"/>
              <a:gd name="connsiteX33" fmla="*/ 2003612 w 3429000"/>
              <a:gd name="connsiteY33" fmla="*/ 180641 h 315112"/>
              <a:gd name="connsiteX34" fmla="*/ 2057400 w 3429000"/>
              <a:gd name="connsiteY34" fmla="*/ 99959 h 315112"/>
              <a:gd name="connsiteX35" fmla="*/ 2084294 w 3429000"/>
              <a:gd name="connsiteY35" fmla="*/ 59618 h 315112"/>
              <a:gd name="connsiteX36" fmla="*/ 2124635 w 3429000"/>
              <a:gd name="connsiteY36" fmla="*/ 46171 h 315112"/>
              <a:gd name="connsiteX37" fmla="*/ 2191870 w 3429000"/>
              <a:gd name="connsiteY37" fmla="*/ 59618 h 315112"/>
              <a:gd name="connsiteX38" fmla="*/ 2272553 w 3429000"/>
              <a:gd name="connsiteY38" fmla="*/ 113406 h 315112"/>
              <a:gd name="connsiteX39" fmla="*/ 2353235 w 3429000"/>
              <a:gd name="connsiteY39" fmla="*/ 167194 h 315112"/>
              <a:gd name="connsiteX40" fmla="*/ 2393576 w 3429000"/>
              <a:gd name="connsiteY40" fmla="*/ 194088 h 315112"/>
              <a:gd name="connsiteX41" fmla="*/ 2433917 w 3429000"/>
              <a:gd name="connsiteY41" fmla="*/ 207535 h 315112"/>
              <a:gd name="connsiteX42" fmla="*/ 2514600 w 3429000"/>
              <a:gd name="connsiteY42" fmla="*/ 247876 h 315112"/>
              <a:gd name="connsiteX43" fmla="*/ 2595282 w 3429000"/>
              <a:gd name="connsiteY43" fmla="*/ 167194 h 315112"/>
              <a:gd name="connsiteX44" fmla="*/ 2635623 w 3429000"/>
              <a:gd name="connsiteY44" fmla="*/ 126853 h 315112"/>
              <a:gd name="connsiteX45" fmla="*/ 2675964 w 3429000"/>
              <a:gd name="connsiteY45" fmla="*/ 113406 h 315112"/>
              <a:gd name="connsiteX46" fmla="*/ 2702859 w 3429000"/>
              <a:gd name="connsiteY46" fmla="*/ 86512 h 315112"/>
              <a:gd name="connsiteX47" fmla="*/ 2837329 w 3429000"/>
              <a:gd name="connsiteY47" fmla="*/ 113406 h 315112"/>
              <a:gd name="connsiteX48" fmla="*/ 2918012 w 3429000"/>
              <a:gd name="connsiteY48" fmla="*/ 153747 h 315112"/>
              <a:gd name="connsiteX49" fmla="*/ 2971800 w 3429000"/>
              <a:gd name="connsiteY49" fmla="*/ 220982 h 315112"/>
              <a:gd name="connsiteX50" fmla="*/ 3012141 w 3429000"/>
              <a:gd name="connsiteY50" fmla="*/ 301665 h 315112"/>
              <a:gd name="connsiteX51" fmla="*/ 3052482 w 3429000"/>
              <a:gd name="connsiteY51" fmla="*/ 315112 h 315112"/>
              <a:gd name="connsiteX52" fmla="*/ 3213847 w 3429000"/>
              <a:gd name="connsiteY52" fmla="*/ 301665 h 315112"/>
              <a:gd name="connsiteX53" fmla="*/ 3281082 w 3429000"/>
              <a:gd name="connsiteY53" fmla="*/ 247876 h 315112"/>
              <a:gd name="connsiteX54" fmla="*/ 3321423 w 3429000"/>
              <a:gd name="connsiteY54" fmla="*/ 220982 h 315112"/>
              <a:gd name="connsiteX55" fmla="*/ 3348317 w 3429000"/>
              <a:gd name="connsiteY55" fmla="*/ 180641 h 315112"/>
              <a:gd name="connsiteX56" fmla="*/ 3361764 w 3429000"/>
              <a:gd name="connsiteY56" fmla="*/ 140300 h 315112"/>
              <a:gd name="connsiteX57" fmla="*/ 3388659 w 3429000"/>
              <a:gd name="connsiteY57" fmla="*/ 113406 h 315112"/>
              <a:gd name="connsiteX58" fmla="*/ 3429000 w 3429000"/>
              <a:gd name="connsiteY58" fmla="*/ 126853 h 31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429000" h="315112">
                <a:moveTo>
                  <a:pt x="0" y="234429"/>
                </a:moveTo>
                <a:cubicBezTo>
                  <a:pt x="26894" y="216500"/>
                  <a:pt x="62753" y="207535"/>
                  <a:pt x="80682" y="180641"/>
                </a:cubicBezTo>
                <a:cubicBezTo>
                  <a:pt x="89647" y="167194"/>
                  <a:pt x="93871" y="148865"/>
                  <a:pt x="107576" y="140300"/>
                </a:cubicBezTo>
                <a:cubicBezTo>
                  <a:pt x="131616" y="125275"/>
                  <a:pt x="188259" y="113406"/>
                  <a:pt x="188259" y="113406"/>
                </a:cubicBezTo>
                <a:cubicBezTo>
                  <a:pt x="219635" y="117888"/>
                  <a:pt x="252960" y="115082"/>
                  <a:pt x="282388" y="126853"/>
                </a:cubicBezTo>
                <a:cubicBezTo>
                  <a:pt x="300045" y="133916"/>
                  <a:pt x="308120" y="155020"/>
                  <a:pt x="322729" y="167194"/>
                </a:cubicBezTo>
                <a:cubicBezTo>
                  <a:pt x="335144" y="177540"/>
                  <a:pt x="349623" y="185123"/>
                  <a:pt x="363070" y="194088"/>
                </a:cubicBezTo>
                <a:cubicBezTo>
                  <a:pt x="375286" y="212411"/>
                  <a:pt x="395568" y="248550"/>
                  <a:pt x="416859" y="261324"/>
                </a:cubicBezTo>
                <a:cubicBezTo>
                  <a:pt x="429013" y="268617"/>
                  <a:pt x="443753" y="270289"/>
                  <a:pt x="457200" y="274771"/>
                </a:cubicBezTo>
                <a:cubicBezTo>
                  <a:pt x="519953" y="270289"/>
                  <a:pt x="583503" y="272258"/>
                  <a:pt x="645459" y="261324"/>
                </a:cubicBezTo>
                <a:cubicBezTo>
                  <a:pt x="661375" y="258515"/>
                  <a:pt x="671345" y="241657"/>
                  <a:pt x="685800" y="234429"/>
                </a:cubicBezTo>
                <a:cubicBezTo>
                  <a:pt x="797154" y="178751"/>
                  <a:pt x="650861" y="271169"/>
                  <a:pt x="766482" y="194088"/>
                </a:cubicBezTo>
                <a:cubicBezTo>
                  <a:pt x="800281" y="92690"/>
                  <a:pt x="754688" y="217676"/>
                  <a:pt x="806823" y="113406"/>
                </a:cubicBezTo>
                <a:cubicBezTo>
                  <a:pt x="813162" y="100728"/>
                  <a:pt x="808736" y="81304"/>
                  <a:pt x="820270" y="73065"/>
                </a:cubicBezTo>
                <a:cubicBezTo>
                  <a:pt x="843339" y="56588"/>
                  <a:pt x="900953" y="46171"/>
                  <a:pt x="900953" y="46171"/>
                </a:cubicBezTo>
                <a:cubicBezTo>
                  <a:pt x="920798" y="75938"/>
                  <a:pt x="937127" y="106145"/>
                  <a:pt x="968188" y="126853"/>
                </a:cubicBezTo>
                <a:cubicBezTo>
                  <a:pt x="979982" y="134716"/>
                  <a:pt x="995851" y="133961"/>
                  <a:pt x="1008529" y="140300"/>
                </a:cubicBezTo>
                <a:cubicBezTo>
                  <a:pt x="1022984" y="147528"/>
                  <a:pt x="1035423" y="158229"/>
                  <a:pt x="1048870" y="167194"/>
                </a:cubicBezTo>
                <a:cubicBezTo>
                  <a:pt x="1053352" y="180641"/>
                  <a:pt x="1052294" y="197512"/>
                  <a:pt x="1062317" y="207535"/>
                </a:cubicBezTo>
                <a:cubicBezTo>
                  <a:pt x="1072340" y="217558"/>
                  <a:pt x="1089981" y="214643"/>
                  <a:pt x="1102659" y="220982"/>
                </a:cubicBezTo>
                <a:cubicBezTo>
                  <a:pt x="1117114" y="228209"/>
                  <a:pt x="1128545" y="240648"/>
                  <a:pt x="1143000" y="247876"/>
                </a:cubicBezTo>
                <a:cubicBezTo>
                  <a:pt x="1254346" y="303550"/>
                  <a:pt x="1108071" y="211144"/>
                  <a:pt x="1223682" y="288218"/>
                </a:cubicBezTo>
                <a:cubicBezTo>
                  <a:pt x="1232647" y="274771"/>
                  <a:pt x="1239148" y="259304"/>
                  <a:pt x="1250576" y="247876"/>
                </a:cubicBezTo>
                <a:cubicBezTo>
                  <a:pt x="1262004" y="236448"/>
                  <a:pt x="1280821" y="233602"/>
                  <a:pt x="1290917" y="220982"/>
                </a:cubicBezTo>
                <a:cubicBezTo>
                  <a:pt x="1299772" y="209914"/>
                  <a:pt x="1297071" y="192795"/>
                  <a:pt x="1304364" y="180641"/>
                </a:cubicBezTo>
                <a:cubicBezTo>
                  <a:pt x="1317137" y="159352"/>
                  <a:pt x="1353279" y="139067"/>
                  <a:pt x="1371600" y="126853"/>
                </a:cubicBezTo>
                <a:cubicBezTo>
                  <a:pt x="1413884" y="0"/>
                  <a:pt x="1387453" y="36170"/>
                  <a:pt x="1680882" y="99959"/>
                </a:cubicBezTo>
                <a:cubicBezTo>
                  <a:pt x="1698941" y="103885"/>
                  <a:pt x="1687049" y="136760"/>
                  <a:pt x="1694329" y="153747"/>
                </a:cubicBezTo>
                <a:cubicBezTo>
                  <a:pt x="1704251" y="176899"/>
                  <a:pt x="1742178" y="221505"/>
                  <a:pt x="1761564" y="234429"/>
                </a:cubicBezTo>
                <a:cubicBezTo>
                  <a:pt x="1773358" y="242292"/>
                  <a:pt x="1788459" y="243394"/>
                  <a:pt x="1801906" y="247876"/>
                </a:cubicBezTo>
                <a:cubicBezTo>
                  <a:pt x="1810871" y="256841"/>
                  <a:pt x="1816122" y="274771"/>
                  <a:pt x="1828800" y="274771"/>
                </a:cubicBezTo>
                <a:cubicBezTo>
                  <a:pt x="1841478" y="274771"/>
                  <a:pt x="1843823" y="252328"/>
                  <a:pt x="1855694" y="247876"/>
                </a:cubicBezTo>
                <a:cubicBezTo>
                  <a:pt x="1881223" y="238302"/>
                  <a:pt x="1909482" y="238911"/>
                  <a:pt x="1936376" y="234429"/>
                </a:cubicBezTo>
                <a:cubicBezTo>
                  <a:pt x="1962838" y="216788"/>
                  <a:pt x="1984452" y="206187"/>
                  <a:pt x="2003612" y="180641"/>
                </a:cubicBezTo>
                <a:cubicBezTo>
                  <a:pt x="2023006" y="154783"/>
                  <a:pt x="2039471" y="126853"/>
                  <a:pt x="2057400" y="99959"/>
                </a:cubicBezTo>
                <a:cubicBezTo>
                  <a:pt x="2066365" y="86512"/>
                  <a:pt x="2068962" y="64729"/>
                  <a:pt x="2084294" y="59618"/>
                </a:cubicBezTo>
                <a:lnTo>
                  <a:pt x="2124635" y="46171"/>
                </a:lnTo>
                <a:cubicBezTo>
                  <a:pt x="2147047" y="50653"/>
                  <a:pt x="2171063" y="50160"/>
                  <a:pt x="2191870" y="59618"/>
                </a:cubicBezTo>
                <a:cubicBezTo>
                  <a:pt x="2221296" y="72993"/>
                  <a:pt x="2245659" y="95477"/>
                  <a:pt x="2272553" y="113406"/>
                </a:cubicBezTo>
                <a:lnTo>
                  <a:pt x="2353235" y="167194"/>
                </a:lnTo>
                <a:cubicBezTo>
                  <a:pt x="2366682" y="176159"/>
                  <a:pt x="2378244" y="188977"/>
                  <a:pt x="2393576" y="194088"/>
                </a:cubicBezTo>
                <a:cubicBezTo>
                  <a:pt x="2407023" y="198570"/>
                  <a:pt x="2421239" y="201196"/>
                  <a:pt x="2433917" y="207535"/>
                </a:cubicBezTo>
                <a:cubicBezTo>
                  <a:pt x="2538187" y="259670"/>
                  <a:pt x="2413203" y="214077"/>
                  <a:pt x="2514600" y="247876"/>
                </a:cubicBezTo>
                <a:lnTo>
                  <a:pt x="2595282" y="167194"/>
                </a:lnTo>
                <a:cubicBezTo>
                  <a:pt x="2608729" y="153747"/>
                  <a:pt x="2617582" y="132867"/>
                  <a:pt x="2635623" y="126853"/>
                </a:cubicBezTo>
                <a:lnTo>
                  <a:pt x="2675964" y="113406"/>
                </a:lnTo>
                <a:cubicBezTo>
                  <a:pt x="2684929" y="104441"/>
                  <a:pt x="2690258" y="87912"/>
                  <a:pt x="2702859" y="86512"/>
                </a:cubicBezTo>
                <a:cubicBezTo>
                  <a:pt x="2723132" y="84259"/>
                  <a:pt x="2806224" y="97854"/>
                  <a:pt x="2837329" y="113406"/>
                </a:cubicBezTo>
                <a:cubicBezTo>
                  <a:pt x="2941597" y="165540"/>
                  <a:pt x="2816614" y="119948"/>
                  <a:pt x="2918012" y="153747"/>
                </a:cubicBezTo>
                <a:cubicBezTo>
                  <a:pt x="2951812" y="255147"/>
                  <a:pt x="2902286" y="134088"/>
                  <a:pt x="2971800" y="220982"/>
                </a:cubicBezTo>
                <a:cubicBezTo>
                  <a:pt x="3015107" y="275116"/>
                  <a:pt x="2949166" y="251285"/>
                  <a:pt x="3012141" y="301665"/>
                </a:cubicBezTo>
                <a:cubicBezTo>
                  <a:pt x="3023209" y="310520"/>
                  <a:pt x="3039035" y="310630"/>
                  <a:pt x="3052482" y="315112"/>
                </a:cubicBezTo>
                <a:cubicBezTo>
                  <a:pt x="3106270" y="310630"/>
                  <a:pt x="3160920" y="312250"/>
                  <a:pt x="3213847" y="301665"/>
                </a:cubicBezTo>
                <a:cubicBezTo>
                  <a:pt x="3241441" y="296146"/>
                  <a:pt x="3261035" y="263914"/>
                  <a:pt x="3281082" y="247876"/>
                </a:cubicBezTo>
                <a:cubicBezTo>
                  <a:pt x="3293702" y="237780"/>
                  <a:pt x="3307976" y="229947"/>
                  <a:pt x="3321423" y="220982"/>
                </a:cubicBezTo>
                <a:cubicBezTo>
                  <a:pt x="3330388" y="207535"/>
                  <a:pt x="3341089" y="195096"/>
                  <a:pt x="3348317" y="180641"/>
                </a:cubicBezTo>
                <a:cubicBezTo>
                  <a:pt x="3354656" y="167963"/>
                  <a:pt x="3354471" y="152454"/>
                  <a:pt x="3361764" y="140300"/>
                </a:cubicBezTo>
                <a:cubicBezTo>
                  <a:pt x="3368287" y="129429"/>
                  <a:pt x="3379694" y="122371"/>
                  <a:pt x="3388659" y="113406"/>
                </a:cubicBezTo>
                <a:lnTo>
                  <a:pt x="3429000" y="12685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id="{5F0E338A-F791-4B85-ACDE-36032BEEBED8}"/>
              </a:ext>
            </a:extLst>
          </p:cNvPr>
          <p:cNvSpPr/>
          <p:nvPr/>
        </p:nvSpPr>
        <p:spPr>
          <a:xfrm flipV="1">
            <a:off x="4881564" y="4500564"/>
            <a:ext cx="1571625" cy="92075"/>
          </a:xfrm>
          <a:custGeom>
            <a:avLst/>
            <a:gdLst>
              <a:gd name="connsiteX0" fmla="*/ 49308 w 2711826"/>
              <a:gd name="connsiteY0" fmla="*/ 264509 h 327265"/>
              <a:gd name="connsiteX1" fmla="*/ 156885 w 2711826"/>
              <a:gd name="connsiteY1" fmla="*/ 170380 h 327265"/>
              <a:gd name="connsiteX2" fmla="*/ 197226 w 2711826"/>
              <a:gd name="connsiteY2" fmla="*/ 130039 h 327265"/>
              <a:gd name="connsiteX3" fmla="*/ 277908 w 2711826"/>
              <a:gd name="connsiteY3" fmla="*/ 89698 h 327265"/>
              <a:gd name="connsiteX4" fmla="*/ 372038 w 2711826"/>
              <a:gd name="connsiteY4" fmla="*/ 62804 h 327265"/>
              <a:gd name="connsiteX5" fmla="*/ 479614 w 2711826"/>
              <a:gd name="connsiteY5" fmla="*/ 76251 h 327265"/>
              <a:gd name="connsiteX6" fmla="*/ 506508 w 2711826"/>
              <a:gd name="connsiteY6" fmla="*/ 116592 h 327265"/>
              <a:gd name="connsiteX7" fmla="*/ 546849 w 2711826"/>
              <a:gd name="connsiteY7" fmla="*/ 143486 h 327265"/>
              <a:gd name="connsiteX8" fmla="*/ 573744 w 2711826"/>
              <a:gd name="connsiteY8" fmla="*/ 170380 h 327265"/>
              <a:gd name="connsiteX9" fmla="*/ 762002 w 2711826"/>
              <a:gd name="connsiteY9" fmla="*/ 156933 h 327265"/>
              <a:gd name="connsiteX10" fmla="*/ 788896 w 2711826"/>
              <a:gd name="connsiteY10" fmla="*/ 116592 h 327265"/>
              <a:gd name="connsiteX11" fmla="*/ 829238 w 2711826"/>
              <a:gd name="connsiteY11" fmla="*/ 76251 h 327265"/>
              <a:gd name="connsiteX12" fmla="*/ 842685 w 2711826"/>
              <a:gd name="connsiteY12" fmla="*/ 35909 h 327265"/>
              <a:gd name="connsiteX13" fmla="*/ 923367 w 2711826"/>
              <a:gd name="connsiteY13" fmla="*/ 62804 h 327265"/>
              <a:gd name="connsiteX14" fmla="*/ 950261 w 2711826"/>
              <a:gd name="connsiteY14" fmla="*/ 116592 h 327265"/>
              <a:gd name="connsiteX15" fmla="*/ 990602 w 2711826"/>
              <a:gd name="connsiteY15" fmla="*/ 130039 h 327265"/>
              <a:gd name="connsiteX16" fmla="*/ 1004049 w 2711826"/>
              <a:gd name="connsiteY16" fmla="*/ 170380 h 327265"/>
              <a:gd name="connsiteX17" fmla="*/ 1071285 w 2711826"/>
              <a:gd name="connsiteY17" fmla="*/ 210721 h 327265"/>
              <a:gd name="connsiteX18" fmla="*/ 1246096 w 2711826"/>
              <a:gd name="connsiteY18" fmla="*/ 197274 h 327265"/>
              <a:gd name="connsiteX19" fmla="*/ 1259544 w 2711826"/>
              <a:gd name="connsiteY19" fmla="*/ 156933 h 327265"/>
              <a:gd name="connsiteX20" fmla="*/ 1286438 w 2711826"/>
              <a:gd name="connsiteY20" fmla="*/ 116592 h 327265"/>
              <a:gd name="connsiteX21" fmla="*/ 1299885 w 2711826"/>
              <a:gd name="connsiteY21" fmla="*/ 76251 h 327265"/>
              <a:gd name="connsiteX22" fmla="*/ 1380567 w 2711826"/>
              <a:gd name="connsiteY22" fmla="*/ 35909 h 327265"/>
              <a:gd name="connsiteX23" fmla="*/ 1420908 w 2711826"/>
              <a:gd name="connsiteY23" fmla="*/ 22462 h 327265"/>
              <a:gd name="connsiteX24" fmla="*/ 1461249 w 2711826"/>
              <a:gd name="connsiteY24" fmla="*/ 35909 h 327265"/>
              <a:gd name="connsiteX25" fmla="*/ 1515038 w 2711826"/>
              <a:gd name="connsiteY25" fmla="*/ 103145 h 327265"/>
              <a:gd name="connsiteX26" fmla="*/ 1555379 w 2711826"/>
              <a:gd name="connsiteY26" fmla="*/ 116592 h 327265"/>
              <a:gd name="connsiteX27" fmla="*/ 1595720 w 2711826"/>
              <a:gd name="connsiteY27" fmla="*/ 143486 h 327265"/>
              <a:gd name="connsiteX28" fmla="*/ 1622614 w 2711826"/>
              <a:gd name="connsiteY28" fmla="*/ 183827 h 327265"/>
              <a:gd name="connsiteX29" fmla="*/ 1662955 w 2711826"/>
              <a:gd name="connsiteY29" fmla="*/ 197274 h 327265"/>
              <a:gd name="connsiteX30" fmla="*/ 1703296 w 2711826"/>
              <a:gd name="connsiteY30" fmla="*/ 224168 h 327265"/>
              <a:gd name="connsiteX31" fmla="*/ 1743638 w 2711826"/>
              <a:gd name="connsiteY31" fmla="*/ 237615 h 327265"/>
              <a:gd name="connsiteX32" fmla="*/ 1851214 w 2711826"/>
              <a:gd name="connsiteY32" fmla="*/ 277956 h 327265"/>
              <a:gd name="connsiteX33" fmla="*/ 1985685 w 2711826"/>
              <a:gd name="connsiteY33" fmla="*/ 264509 h 327265"/>
              <a:gd name="connsiteX34" fmla="*/ 2012579 w 2711826"/>
              <a:gd name="connsiteY34" fmla="*/ 183827 h 327265"/>
              <a:gd name="connsiteX35" fmla="*/ 2106708 w 2711826"/>
              <a:gd name="connsiteY35" fmla="*/ 76251 h 327265"/>
              <a:gd name="connsiteX36" fmla="*/ 2268073 w 2711826"/>
              <a:gd name="connsiteY36" fmla="*/ 103145 h 327265"/>
              <a:gd name="connsiteX37" fmla="*/ 2348755 w 2711826"/>
              <a:gd name="connsiteY37" fmla="*/ 170380 h 327265"/>
              <a:gd name="connsiteX38" fmla="*/ 2389096 w 2711826"/>
              <a:gd name="connsiteY38" fmla="*/ 183827 h 327265"/>
              <a:gd name="connsiteX39" fmla="*/ 2415991 w 2711826"/>
              <a:gd name="connsiteY39" fmla="*/ 210721 h 327265"/>
              <a:gd name="connsiteX40" fmla="*/ 2456332 w 2711826"/>
              <a:gd name="connsiteY40" fmla="*/ 224168 h 327265"/>
              <a:gd name="connsiteX41" fmla="*/ 2496673 w 2711826"/>
              <a:gd name="connsiteY41" fmla="*/ 251062 h 327265"/>
              <a:gd name="connsiteX42" fmla="*/ 2537014 w 2711826"/>
              <a:gd name="connsiteY42" fmla="*/ 224168 h 327265"/>
              <a:gd name="connsiteX43" fmla="*/ 2644591 w 2711826"/>
              <a:gd name="connsiteY43" fmla="*/ 183827 h 327265"/>
              <a:gd name="connsiteX44" fmla="*/ 2684932 w 2711826"/>
              <a:gd name="connsiteY44" fmla="*/ 103145 h 327265"/>
              <a:gd name="connsiteX45" fmla="*/ 2711826 w 2711826"/>
              <a:gd name="connsiteY45" fmla="*/ 103145 h 32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711826" h="327265">
                <a:moveTo>
                  <a:pt x="49308" y="264509"/>
                </a:moveTo>
                <a:cubicBezTo>
                  <a:pt x="125509" y="150208"/>
                  <a:pt x="0" y="327265"/>
                  <a:pt x="156885" y="170380"/>
                </a:cubicBezTo>
                <a:cubicBezTo>
                  <a:pt x="170332" y="156933"/>
                  <a:pt x="182617" y="142213"/>
                  <a:pt x="197226" y="130039"/>
                </a:cubicBezTo>
                <a:cubicBezTo>
                  <a:pt x="229101" y="103476"/>
                  <a:pt x="240004" y="101069"/>
                  <a:pt x="277908" y="89698"/>
                </a:cubicBezTo>
                <a:cubicBezTo>
                  <a:pt x="309164" y="80321"/>
                  <a:pt x="340661" y="71769"/>
                  <a:pt x="372038" y="62804"/>
                </a:cubicBezTo>
                <a:cubicBezTo>
                  <a:pt x="407897" y="67286"/>
                  <a:pt x="446061" y="62830"/>
                  <a:pt x="479614" y="76251"/>
                </a:cubicBezTo>
                <a:cubicBezTo>
                  <a:pt x="494619" y="82253"/>
                  <a:pt x="495080" y="105164"/>
                  <a:pt x="506508" y="116592"/>
                </a:cubicBezTo>
                <a:cubicBezTo>
                  <a:pt x="517936" y="128020"/>
                  <a:pt x="534229" y="133390"/>
                  <a:pt x="546849" y="143486"/>
                </a:cubicBezTo>
                <a:cubicBezTo>
                  <a:pt x="556749" y="151406"/>
                  <a:pt x="564779" y="161415"/>
                  <a:pt x="573744" y="170380"/>
                </a:cubicBezTo>
                <a:cubicBezTo>
                  <a:pt x="636497" y="165898"/>
                  <a:pt x="700968" y="172192"/>
                  <a:pt x="762002" y="156933"/>
                </a:cubicBezTo>
                <a:cubicBezTo>
                  <a:pt x="777681" y="153013"/>
                  <a:pt x="778550" y="129007"/>
                  <a:pt x="788896" y="116592"/>
                </a:cubicBezTo>
                <a:cubicBezTo>
                  <a:pt x="801071" y="101983"/>
                  <a:pt x="815791" y="89698"/>
                  <a:pt x="829238" y="76251"/>
                </a:cubicBezTo>
                <a:cubicBezTo>
                  <a:pt x="833720" y="62804"/>
                  <a:pt x="832662" y="45932"/>
                  <a:pt x="842685" y="35909"/>
                </a:cubicBezTo>
                <a:cubicBezTo>
                  <a:pt x="878594" y="0"/>
                  <a:pt x="903155" y="34507"/>
                  <a:pt x="923367" y="62804"/>
                </a:cubicBezTo>
                <a:cubicBezTo>
                  <a:pt x="935018" y="79116"/>
                  <a:pt x="936087" y="102418"/>
                  <a:pt x="950261" y="116592"/>
                </a:cubicBezTo>
                <a:cubicBezTo>
                  <a:pt x="960284" y="126615"/>
                  <a:pt x="977155" y="125557"/>
                  <a:pt x="990602" y="130039"/>
                </a:cubicBezTo>
                <a:cubicBezTo>
                  <a:pt x="995084" y="143486"/>
                  <a:pt x="996756" y="158226"/>
                  <a:pt x="1004049" y="170380"/>
                </a:cubicBezTo>
                <a:cubicBezTo>
                  <a:pt x="1022508" y="201143"/>
                  <a:pt x="1039554" y="200144"/>
                  <a:pt x="1071285" y="210721"/>
                </a:cubicBezTo>
                <a:cubicBezTo>
                  <a:pt x="1129555" y="206239"/>
                  <a:pt x="1189902" y="213329"/>
                  <a:pt x="1246096" y="197274"/>
                </a:cubicBezTo>
                <a:cubicBezTo>
                  <a:pt x="1259725" y="193380"/>
                  <a:pt x="1253205" y="169611"/>
                  <a:pt x="1259544" y="156933"/>
                </a:cubicBezTo>
                <a:cubicBezTo>
                  <a:pt x="1266772" y="142478"/>
                  <a:pt x="1279210" y="131047"/>
                  <a:pt x="1286438" y="116592"/>
                </a:cubicBezTo>
                <a:cubicBezTo>
                  <a:pt x="1292777" y="103914"/>
                  <a:pt x="1292592" y="88405"/>
                  <a:pt x="1299885" y="76251"/>
                </a:cubicBezTo>
                <a:cubicBezTo>
                  <a:pt x="1321728" y="39845"/>
                  <a:pt x="1340891" y="47245"/>
                  <a:pt x="1380567" y="35909"/>
                </a:cubicBezTo>
                <a:cubicBezTo>
                  <a:pt x="1394196" y="32015"/>
                  <a:pt x="1407461" y="26944"/>
                  <a:pt x="1420908" y="22462"/>
                </a:cubicBezTo>
                <a:cubicBezTo>
                  <a:pt x="1434355" y="26944"/>
                  <a:pt x="1449095" y="28616"/>
                  <a:pt x="1461249" y="35909"/>
                </a:cubicBezTo>
                <a:cubicBezTo>
                  <a:pt x="1516081" y="68809"/>
                  <a:pt x="1460066" y="59168"/>
                  <a:pt x="1515038" y="103145"/>
                </a:cubicBezTo>
                <a:cubicBezTo>
                  <a:pt x="1526106" y="112000"/>
                  <a:pt x="1542701" y="110253"/>
                  <a:pt x="1555379" y="116592"/>
                </a:cubicBezTo>
                <a:cubicBezTo>
                  <a:pt x="1569834" y="123820"/>
                  <a:pt x="1582273" y="134521"/>
                  <a:pt x="1595720" y="143486"/>
                </a:cubicBezTo>
                <a:cubicBezTo>
                  <a:pt x="1604685" y="156933"/>
                  <a:pt x="1609994" y="173731"/>
                  <a:pt x="1622614" y="183827"/>
                </a:cubicBezTo>
                <a:cubicBezTo>
                  <a:pt x="1633682" y="192682"/>
                  <a:pt x="1650277" y="190935"/>
                  <a:pt x="1662955" y="197274"/>
                </a:cubicBezTo>
                <a:cubicBezTo>
                  <a:pt x="1677410" y="204502"/>
                  <a:pt x="1688841" y="216941"/>
                  <a:pt x="1703296" y="224168"/>
                </a:cubicBezTo>
                <a:cubicBezTo>
                  <a:pt x="1715974" y="230507"/>
                  <a:pt x="1730366" y="232638"/>
                  <a:pt x="1743638" y="237615"/>
                </a:cubicBezTo>
                <a:cubicBezTo>
                  <a:pt x="1872282" y="285856"/>
                  <a:pt x="1759641" y="247432"/>
                  <a:pt x="1851214" y="277956"/>
                </a:cubicBezTo>
                <a:lnTo>
                  <a:pt x="1985685" y="264509"/>
                </a:lnTo>
                <a:cubicBezTo>
                  <a:pt x="2010172" y="250225"/>
                  <a:pt x="1996854" y="207415"/>
                  <a:pt x="2012579" y="183827"/>
                </a:cubicBezTo>
                <a:cubicBezTo>
                  <a:pt x="2075332" y="89698"/>
                  <a:pt x="2039473" y="121074"/>
                  <a:pt x="2106708" y="76251"/>
                </a:cubicBezTo>
                <a:cubicBezTo>
                  <a:pt x="2145054" y="80512"/>
                  <a:pt x="2223017" y="80617"/>
                  <a:pt x="2268073" y="103145"/>
                </a:cubicBezTo>
                <a:cubicBezTo>
                  <a:pt x="2356063" y="147140"/>
                  <a:pt x="2259537" y="110901"/>
                  <a:pt x="2348755" y="170380"/>
                </a:cubicBezTo>
                <a:cubicBezTo>
                  <a:pt x="2360549" y="178243"/>
                  <a:pt x="2375649" y="179345"/>
                  <a:pt x="2389096" y="183827"/>
                </a:cubicBezTo>
                <a:cubicBezTo>
                  <a:pt x="2398061" y="192792"/>
                  <a:pt x="2405119" y="204198"/>
                  <a:pt x="2415991" y="210721"/>
                </a:cubicBezTo>
                <a:cubicBezTo>
                  <a:pt x="2428145" y="218014"/>
                  <a:pt x="2443654" y="217829"/>
                  <a:pt x="2456332" y="224168"/>
                </a:cubicBezTo>
                <a:cubicBezTo>
                  <a:pt x="2470787" y="231396"/>
                  <a:pt x="2483226" y="242097"/>
                  <a:pt x="2496673" y="251062"/>
                </a:cubicBezTo>
                <a:cubicBezTo>
                  <a:pt x="2510120" y="242097"/>
                  <a:pt x="2521682" y="229279"/>
                  <a:pt x="2537014" y="224168"/>
                </a:cubicBezTo>
                <a:cubicBezTo>
                  <a:pt x="2653500" y="185339"/>
                  <a:pt x="2587583" y="240833"/>
                  <a:pt x="2644591" y="183827"/>
                </a:cubicBezTo>
                <a:cubicBezTo>
                  <a:pt x="2652987" y="158638"/>
                  <a:pt x="2661761" y="120523"/>
                  <a:pt x="2684932" y="103145"/>
                </a:cubicBezTo>
                <a:cubicBezTo>
                  <a:pt x="2692104" y="97766"/>
                  <a:pt x="2702861" y="103145"/>
                  <a:pt x="2711826" y="1031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Полилиния 12">
            <a:extLst>
              <a:ext uri="{FF2B5EF4-FFF2-40B4-BE49-F238E27FC236}">
                <a16:creationId xmlns:a16="http://schemas.microsoft.com/office/drawing/2014/main" id="{BAFCC965-BDF5-4A35-8CFD-88FF754D8D90}"/>
              </a:ext>
            </a:extLst>
          </p:cNvPr>
          <p:cNvSpPr/>
          <p:nvPr/>
        </p:nvSpPr>
        <p:spPr>
          <a:xfrm>
            <a:off x="8024814" y="4857751"/>
            <a:ext cx="1296987" cy="112713"/>
          </a:xfrm>
          <a:custGeom>
            <a:avLst/>
            <a:gdLst>
              <a:gd name="connsiteX0" fmla="*/ 0 w 3119717"/>
              <a:gd name="connsiteY0" fmla="*/ 242047 h 347586"/>
              <a:gd name="connsiteX1" fmla="*/ 53788 w 3119717"/>
              <a:gd name="connsiteY1" fmla="*/ 134470 h 347586"/>
              <a:gd name="connsiteX2" fmla="*/ 134470 w 3119717"/>
              <a:gd name="connsiteY2" fmla="*/ 80682 h 347586"/>
              <a:gd name="connsiteX3" fmla="*/ 188259 w 3119717"/>
              <a:gd name="connsiteY3" fmla="*/ 147918 h 347586"/>
              <a:gd name="connsiteX4" fmla="*/ 201706 w 3119717"/>
              <a:gd name="connsiteY4" fmla="*/ 188259 h 347586"/>
              <a:gd name="connsiteX5" fmla="*/ 282388 w 3119717"/>
              <a:gd name="connsiteY5" fmla="*/ 242047 h 347586"/>
              <a:gd name="connsiteX6" fmla="*/ 322729 w 3119717"/>
              <a:gd name="connsiteY6" fmla="*/ 228600 h 347586"/>
              <a:gd name="connsiteX7" fmla="*/ 430306 w 3119717"/>
              <a:gd name="connsiteY7" fmla="*/ 201706 h 347586"/>
              <a:gd name="connsiteX8" fmla="*/ 470647 w 3119717"/>
              <a:gd name="connsiteY8" fmla="*/ 174812 h 347586"/>
              <a:gd name="connsiteX9" fmla="*/ 524435 w 3119717"/>
              <a:gd name="connsiteY9" fmla="*/ 107576 h 347586"/>
              <a:gd name="connsiteX10" fmla="*/ 591670 w 3119717"/>
              <a:gd name="connsiteY10" fmla="*/ 161365 h 347586"/>
              <a:gd name="connsiteX11" fmla="*/ 605117 w 3119717"/>
              <a:gd name="connsiteY11" fmla="*/ 201706 h 347586"/>
              <a:gd name="connsiteX12" fmla="*/ 685800 w 3119717"/>
              <a:gd name="connsiteY12" fmla="*/ 228600 h 347586"/>
              <a:gd name="connsiteX13" fmla="*/ 739588 w 3119717"/>
              <a:gd name="connsiteY13" fmla="*/ 255494 h 347586"/>
              <a:gd name="connsiteX14" fmla="*/ 793376 w 3119717"/>
              <a:gd name="connsiteY14" fmla="*/ 268941 h 347586"/>
              <a:gd name="connsiteX15" fmla="*/ 833717 w 3119717"/>
              <a:gd name="connsiteY15" fmla="*/ 282388 h 347586"/>
              <a:gd name="connsiteX16" fmla="*/ 941294 w 3119717"/>
              <a:gd name="connsiteY16" fmla="*/ 268941 h 347586"/>
              <a:gd name="connsiteX17" fmla="*/ 954741 w 3119717"/>
              <a:gd name="connsiteY17" fmla="*/ 228600 h 347586"/>
              <a:gd name="connsiteX18" fmla="*/ 1035423 w 3119717"/>
              <a:gd name="connsiteY18" fmla="*/ 161365 h 347586"/>
              <a:gd name="connsiteX19" fmla="*/ 1075764 w 3119717"/>
              <a:gd name="connsiteY19" fmla="*/ 174812 h 347586"/>
              <a:gd name="connsiteX20" fmla="*/ 1102659 w 3119717"/>
              <a:gd name="connsiteY20" fmla="*/ 201706 h 347586"/>
              <a:gd name="connsiteX21" fmla="*/ 1143000 w 3119717"/>
              <a:gd name="connsiteY21" fmla="*/ 228600 h 347586"/>
              <a:gd name="connsiteX22" fmla="*/ 1183341 w 3119717"/>
              <a:gd name="connsiteY22" fmla="*/ 242047 h 347586"/>
              <a:gd name="connsiteX23" fmla="*/ 1223682 w 3119717"/>
              <a:gd name="connsiteY23" fmla="*/ 268941 h 347586"/>
              <a:gd name="connsiteX24" fmla="*/ 1264023 w 3119717"/>
              <a:gd name="connsiteY24" fmla="*/ 282388 h 347586"/>
              <a:gd name="connsiteX25" fmla="*/ 1304364 w 3119717"/>
              <a:gd name="connsiteY25" fmla="*/ 309282 h 347586"/>
              <a:gd name="connsiteX26" fmla="*/ 1411941 w 3119717"/>
              <a:gd name="connsiteY26" fmla="*/ 336176 h 347586"/>
              <a:gd name="connsiteX27" fmla="*/ 1465729 w 3119717"/>
              <a:gd name="connsiteY27" fmla="*/ 282388 h 347586"/>
              <a:gd name="connsiteX28" fmla="*/ 1506070 w 3119717"/>
              <a:gd name="connsiteY28" fmla="*/ 255494 h 347586"/>
              <a:gd name="connsiteX29" fmla="*/ 1519517 w 3119717"/>
              <a:gd name="connsiteY29" fmla="*/ 215153 h 347586"/>
              <a:gd name="connsiteX30" fmla="*/ 1546412 w 3119717"/>
              <a:gd name="connsiteY30" fmla="*/ 188259 h 347586"/>
              <a:gd name="connsiteX31" fmla="*/ 1559859 w 3119717"/>
              <a:gd name="connsiteY31" fmla="*/ 134470 h 347586"/>
              <a:gd name="connsiteX32" fmla="*/ 1600200 w 3119717"/>
              <a:gd name="connsiteY32" fmla="*/ 147918 h 347586"/>
              <a:gd name="connsiteX33" fmla="*/ 1627094 w 3119717"/>
              <a:gd name="connsiteY33" fmla="*/ 188259 h 347586"/>
              <a:gd name="connsiteX34" fmla="*/ 1667435 w 3119717"/>
              <a:gd name="connsiteY34" fmla="*/ 215153 h 347586"/>
              <a:gd name="connsiteX35" fmla="*/ 1694329 w 3119717"/>
              <a:gd name="connsiteY35" fmla="*/ 255494 h 347586"/>
              <a:gd name="connsiteX36" fmla="*/ 1775012 w 3119717"/>
              <a:gd name="connsiteY36" fmla="*/ 295835 h 347586"/>
              <a:gd name="connsiteX37" fmla="*/ 1896035 w 3119717"/>
              <a:gd name="connsiteY37" fmla="*/ 242047 h 347586"/>
              <a:gd name="connsiteX38" fmla="*/ 1909482 w 3119717"/>
              <a:gd name="connsiteY38" fmla="*/ 201706 h 347586"/>
              <a:gd name="connsiteX39" fmla="*/ 2030506 w 3119717"/>
              <a:gd name="connsiteY39" fmla="*/ 134470 h 347586"/>
              <a:gd name="connsiteX40" fmla="*/ 2111188 w 3119717"/>
              <a:gd name="connsiteY40" fmla="*/ 94129 h 347586"/>
              <a:gd name="connsiteX41" fmla="*/ 2205317 w 3119717"/>
              <a:gd name="connsiteY41" fmla="*/ 134470 h 347586"/>
              <a:gd name="connsiteX42" fmla="*/ 2232212 w 3119717"/>
              <a:gd name="connsiteY42" fmla="*/ 174812 h 347586"/>
              <a:gd name="connsiteX43" fmla="*/ 2245659 w 3119717"/>
              <a:gd name="connsiteY43" fmla="*/ 215153 h 347586"/>
              <a:gd name="connsiteX44" fmla="*/ 2312894 w 3119717"/>
              <a:gd name="connsiteY44" fmla="*/ 295835 h 347586"/>
              <a:gd name="connsiteX45" fmla="*/ 2420470 w 3119717"/>
              <a:gd name="connsiteY45" fmla="*/ 268941 h 347586"/>
              <a:gd name="connsiteX46" fmla="*/ 2460812 w 3119717"/>
              <a:gd name="connsiteY46" fmla="*/ 255494 h 347586"/>
              <a:gd name="connsiteX47" fmla="*/ 2595282 w 3119717"/>
              <a:gd name="connsiteY47" fmla="*/ 228600 h 347586"/>
              <a:gd name="connsiteX48" fmla="*/ 2581835 w 3119717"/>
              <a:gd name="connsiteY48" fmla="*/ 174812 h 347586"/>
              <a:gd name="connsiteX49" fmla="*/ 2554941 w 3119717"/>
              <a:gd name="connsiteY49" fmla="*/ 134470 h 347586"/>
              <a:gd name="connsiteX50" fmla="*/ 2608729 w 3119717"/>
              <a:gd name="connsiteY50" fmla="*/ 13447 h 347586"/>
              <a:gd name="connsiteX51" fmla="*/ 2649070 w 3119717"/>
              <a:gd name="connsiteY51" fmla="*/ 0 h 347586"/>
              <a:gd name="connsiteX52" fmla="*/ 2770094 w 3119717"/>
              <a:gd name="connsiteY52" fmla="*/ 13447 h 347586"/>
              <a:gd name="connsiteX53" fmla="*/ 2810435 w 3119717"/>
              <a:gd name="connsiteY53" fmla="*/ 53788 h 347586"/>
              <a:gd name="connsiteX54" fmla="*/ 2837329 w 3119717"/>
              <a:gd name="connsiteY54" fmla="*/ 107576 h 347586"/>
              <a:gd name="connsiteX55" fmla="*/ 2877670 w 3119717"/>
              <a:gd name="connsiteY55" fmla="*/ 188259 h 347586"/>
              <a:gd name="connsiteX56" fmla="*/ 2958353 w 3119717"/>
              <a:gd name="connsiteY56" fmla="*/ 242047 h 347586"/>
              <a:gd name="connsiteX57" fmla="*/ 2998694 w 3119717"/>
              <a:gd name="connsiteY57" fmla="*/ 268941 h 347586"/>
              <a:gd name="connsiteX58" fmla="*/ 3119717 w 3119717"/>
              <a:gd name="connsiteY58" fmla="*/ 282388 h 34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119717" h="347586">
                <a:moveTo>
                  <a:pt x="0" y="242047"/>
                </a:moveTo>
                <a:cubicBezTo>
                  <a:pt x="19240" y="184327"/>
                  <a:pt x="12065" y="165763"/>
                  <a:pt x="53788" y="134470"/>
                </a:cubicBezTo>
                <a:cubicBezTo>
                  <a:pt x="79646" y="115076"/>
                  <a:pt x="134470" y="80682"/>
                  <a:pt x="134470" y="80682"/>
                </a:cubicBezTo>
                <a:cubicBezTo>
                  <a:pt x="168269" y="182079"/>
                  <a:pt x="118745" y="61026"/>
                  <a:pt x="188259" y="147918"/>
                </a:cubicBezTo>
                <a:cubicBezTo>
                  <a:pt x="197114" y="158986"/>
                  <a:pt x="191683" y="178236"/>
                  <a:pt x="201706" y="188259"/>
                </a:cubicBezTo>
                <a:cubicBezTo>
                  <a:pt x="224562" y="211115"/>
                  <a:pt x="282388" y="242047"/>
                  <a:pt x="282388" y="242047"/>
                </a:cubicBezTo>
                <a:cubicBezTo>
                  <a:pt x="295835" y="237565"/>
                  <a:pt x="309054" y="232330"/>
                  <a:pt x="322729" y="228600"/>
                </a:cubicBezTo>
                <a:cubicBezTo>
                  <a:pt x="358389" y="218875"/>
                  <a:pt x="430306" y="201706"/>
                  <a:pt x="430306" y="201706"/>
                </a:cubicBezTo>
                <a:cubicBezTo>
                  <a:pt x="443753" y="192741"/>
                  <a:pt x="461682" y="188259"/>
                  <a:pt x="470647" y="174812"/>
                </a:cubicBezTo>
                <a:cubicBezTo>
                  <a:pt x="523714" y="95211"/>
                  <a:pt x="438811" y="136117"/>
                  <a:pt x="524435" y="107576"/>
                </a:cubicBezTo>
                <a:cubicBezTo>
                  <a:pt x="542760" y="119793"/>
                  <a:pt x="578895" y="140073"/>
                  <a:pt x="591670" y="161365"/>
                </a:cubicBezTo>
                <a:cubicBezTo>
                  <a:pt x="598963" y="173519"/>
                  <a:pt x="593583" y="193467"/>
                  <a:pt x="605117" y="201706"/>
                </a:cubicBezTo>
                <a:cubicBezTo>
                  <a:pt x="628186" y="218183"/>
                  <a:pt x="660444" y="215922"/>
                  <a:pt x="685800" y="228600"/>
                </a:cubicBezTo>
                <a:cubicBezTo>
                  <a:pt x="703729" y="237565"/>
                  <a:pt x="720819" y="248456"/>
                  <a:pt x="739588" y="255494"/>
                </a:cubicBezTo>
                <a:cubicBezTo>
                  <a:pt x="756892" y="261983"/>
                  <a:pt x="775606" y="263864"/>
                  <a:pt x="793376" y="268941"/>
                </a:cubicBezTo>
                <a:cubicBezTo>
                  <a:pt x="807005" y="272835"/>
                  <a:pt x="820270" y="277906"/>
                  <a:pt x="833717" y="282388"/>
                </a:cubicBezTo>
                <a:cubicBezTo>
                  <a:pt x="869576" y="277906"/>
                  <a:pt x="908271" y="283618"/>
                  <a:pt x="941294" y="268941"/>
                </a:cubicBezTo>
                <a:cubicBezTo>
                  <a:pt x="954247" y="263184"/>
                  <a:pt x="947709" y="240907"/>
                  <a:pt x="954741" y="228600"/>
                </a:cubicBezTo>
                <a:cubicBezTo>
                  <a:pt x="989220" y="168261"/>
                  <a:pt x="982907" y="178870"/>
                  <a:pt x="1035423" y="161365"/>
                </a:cubicBezTo>
                <a:cubicBezTo>
                  <a:pt x="1048870" y="165847"/>
                  <a:pt x="1063610" y="167519"/>
                  <a:pt x="1075764" y="174812"/>
                </a:cubicBezTo>
                <a:cubicBezTo>
                  <a:pt x="1086636" y="181335"/>
                  <a:pt x="1092759" y="193786"/>
                  <a:pt x="1102659" y="201706"/>
                </a:cubicBezTo>
                <a:cubicBezTo>
                  <a:pt x="1115279" y="211802"/>
                  <a:pt x="1128545" y="221372"/>
                  <a:pt x="1143000" y="228600"/>
                </a:cubicBezTo>
                <a:cubicBezTo>
                  <a:pt x="1155678" y="234939"/>
                  <a:pt x="1170663" y="235708"/>
                  <a:pt x="1183341" y="242047"/>
                </a:cubicBezTo>
                <a:cubicBezTo>
                  <a:pt x="1197796" y="249275"/>
                  <a:pt x="1209227" y="261713"/>
                  <a:pt x="1223682" y="268941"/>
                </a:cubicBezTo>
                <a:cubicBezTo>
                  <a:pt x="1236360" y="275280"/>
                  <a:pt x="1251345" y="276049"/>
                  <a:pt x="1264023" y="282388"/>
                </a:cubicBezTo>
                <a:cubicBezTo>
                  <a:pt x="1278478" y="289616"/>
                  <a:pt x="1289909" y="302055"/>
                  <a:pt x="1304364" y="309282"/>
                </a:cubicBezTo>
                <a:cubicBezTo>
                  <a:pt x="1331929" y="323065"/>
                  <a:pt x="1386369" y="331062"/>
                  <a:pt x="1411941" y="336176"/>
                </a:cubicBezTo>
                <a:cubicBezTo>
                  <a:pt x="1499958" y="306837"/>
                  <a:pt x="1413571" y="347586"/>
                  <a:pt x="1465729" y="282388"/>
                </a:cubicBezTo>
                <a:cubicBezTo>
                  <a:pt x="1475825" y="269768"/>
                  <a:pt x="1492623" y="264459"/>
                  <a:pt x="1506070" y="255494"/>
                </a:cubicBezTo>
                <a:cubicBezTo>
                  <a:pt x="1510552" y="242047"/>
                  <a:pt x="1512224" y="227307"/>
                  <a:pt x="1519517" y="215153"/>
                </a:cubicBezTo>
                <a:cubicBezTo>
                  <a:pt x="1526040" y="204282"/>
                  <a:pt x="1540742" y="199599"/>
                  <a:pt x="1546412" y="188259"/>
                </a:cubicBezTo>
                <a:cubicBezTo>
                  <a:pt x="1554677" y="171729"/>
                  <a:pt x="1555377" y="152400"/>
                  <a:pt x="1559859" y="134470"/>
                </a:cubicBezTo>
                <a:cubicBezTo>
                  <a:pt x="1573306" y="138953"/>
                  <a:pt x="1589132" y="139063"/>
                  <a:pt x="1600200" y="147918"/>
                </a:cubicBezTo>
                <a:cubicBezTo>
                  <a:pt x="1612820" y="158014"/>
                  <a:pt x="1615666" y="176831"/>
                  <a:pt x="1627094" y="188259"/>
                </a:cubicBezTo>
                <a:cubicBezTo>
                  <a:pt x="1638522" y="199687"/>
                  <a:pt x="1653988" y="206188"/>
                  <a:pt x="1667435" y="215153"/>
                </a:cubicBezTo>
                <a:cubicBezTo>
                  <a:pt x="1676400" y="228600"/>
                  <a:pt x="1682901" y="244066"/>
                  <a:pt x="1694329" y="255494"/>
                </a:cubicBezTo>
                <a:cubicBezTo>
                  <a:pt x="1720397" y="281562"/>
                  <a:pt x="1742201" y="284898"/>
                  <a:pt x="1775012" y="295835"/>
                </a:cubicBezTo>
                <a:cubicBezTo>
                  <a:pt x="1861657" y="283457"/>
                  <a:pt x="1863534" y="307049"/>
                  <a:pt x="1896035" y="242047"/>
                </a:cubicBezTo>
                <a:cubicBezTo>
                  <a:pt x="1902374" y="229369"/>
                  <a:pt x="1899459" y="211729"/>
                  <a:pt x="1909482" y="201706"/>
                </a:cubicBezTo>
                <a:cubicBezTo>
                  <a:pt x="1994275" y="116913"/>
                  <a:pt x="1962870" y="168289"/>
                  <a:pt x="2030506" y="134470"/>
                </a:cubicBezTo>
                <a:cubicBezTo>
                  <a:pt x="2134772" y="82336"/>
                  <a:pt x="2009793" y="127927"/>
                  <a:pt x="2111188" y="94129"/>
                </a:cubicBezTo>
                <a:cubicBezTo>
                  <a:pt x="2152336" y="104416"/>
                  <a:pt x="2174362" y="103515"/>
                  <a:pt x="2205317" y="134470"/>
                </a:cubicBezTo>
                <a:cubicBezTo>
                  <a:pt x="2216745" y="145898"/>
                  <a:pt x="2223247" y="161365"/>
                  <a:pt x="2232212" y="174812"/>
                </a:cubicBezTo>
                <a:cubicBezTo>
                  <a:pt x="2236694" y="188259"/>
                  <a:pt x="2239320" y="202475"/>
                  <a:pt x="2245659" y="215153"/>
                </a:cubicBezTo>
                <a:cubicBezTo>
                  <a:pt x="2264380" y="252596"/>
                  <a:pt x="2283155" y="266096"/>
                  <a:pt x="2312894" y="295835"/>
                </a:cubicBezTo>
                <a:cubicBezTo>
                  <a:pt x="2405106" y="265098"/>
                  <a:pt x="2290659" y="301393"/>
                  <a:pt x="2420470" y="268941"/>
                </a:cubicBezTo>
                <a:cubicBezTo>
                  <a:pt x="2434221" y="265503"/>
                  <a:pt x="2447000" y="258681"/>
                  <a:pt x="2460812" y="255494"/>
                </a:cubicBezTo>
                <a:cubicBezTo>
                  <a:pt x="2505352" y="245216"/>
                  <a:pt x="2595282" y="228600"/>
                  <a:pt x="2595282" y="228600"/>
                </a:cubicBezTo>
                <a:cubicBezTo>
                  <a:pt x="2590800" y="210671"/>
                  <a:pt x="2589115" y="191799"/>
                  <a:pt x="2581835" y="174812"/>
                </a:cubicBezTo>
                <a:cubicBezTo>
                  <a:pt x="2575469" y="159957"/>
                  <a:pt x="2554941" y="150632"/>
                  <a:pt x="2554941" y="134470"/>
                </a:cubicBezTo>
                <a:cubicBezTo>
                  <a:pt x="2554941" y="116391"/>
                  <a:pt x="2584355" y="32946"/>
                  <a:pt x="2608729" y="13447"/>
                </a:cubicBezTo>
                <a:cubicBezTo>
                  <a:pt x="2619797" y="4592"/>
                  <a:pt x="2635623" y="4482"/>
                  <a:pt x="2649070" y="0"/>
                </a:cubicBezTo>
                <a:cubicBezTo>
                  <a:pt x="2689411" y="4482"/>
                  <a:pt x="2731587" y="612"/>
                  <a:pt x="2770094" y="13447"/>
                </a:cubicBezTo>
                <a:cubicBezTo>
                  <a:pt x="2788135" y="19461"/>
                  <a:pt x="2799382" y="38313"/>
                  <a:pt x="2810435" y="53788"/>
                </a:cubicBezTo>
                <a:cubicBezTo>
                  <a:pt x="2822086" y="70100"/>
                  <a:pt x="2829433" y="89151"/>
                  <a:pt x="2837329" y="107576"/>
                </a:cubicBezTo>
                <a:cubicBezTo>
                  <a:pt x="2851306" y="140189"/>
                  <a:pt x="2848136" y="162417"/>
                  <a:pt x="2877670" y="188259"/>
                </a:cubicBezTo>
                <a:cubicBezTo>
                  <a:pt x="2901996" y="209544"/>
                  <a:pt x="2931459" y="224118"/>
                  <a:pt x="2958353" y="242047"/>
                </a:cubicBezTo>
                <a:cubicBezTo>
                  <a:pt x="2971800" y="251012"/>
                  <a:pt x="2982695" y="266655"/>
                  <a:pt x="2998694" y="268941"/>
                </a:cubicBezTo>
                <a:cubicBezTo>
                  <a:pt x="3101698" y="283656"/>
                  <a:pt x="3061128" y="282388"/>
                  <a:pt x="3119717" y="28238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id="{27CDA93E-8426-4C9E-8C80-3F52FBB8FDD9}"/>
              </a:ext>
            </a:extLst>
          </p:cNvPr>
          <p:cNvSpPr/>
          <p:nvPr/>
        </p:nvSpPr>
        <p:spPr>
          <a:xfrm>
            <a:off x="7953375" y="4786314"/>
            <a:ext cx="1428750" cy="71437"/>
          </a:xfrm>
          <a:custGeom>
            <a:avLst/>
            <a:gdLst>
              <a:gd name="connsiteX0" fmla="*/ 7455 w 3691949"/>
              <a:gd name="connsiteY0" fmla="*/ 242047 h 443753"/>
              <a:gd name="connsiteX1" fmla="*/ 88137 w 3691949"/>
              <a:gd name="connsiteY1" fmla="*/ 188259 h 443753"/>
              <a:gd name="connsiteX2" fmla="*/ 141925 w 3691949"/>
              <a:gd name="connsiteY2" fmla="*/ 161365 h 443753"/>
              <a:gd name="connsiteX3" fmla="*/ 209161 w 3691949"/>
              <a:gd name="connsiteY3" fmla="*/ 215153 h 443753"/>
              <a:gd name="connsiteX4" fmla="*/ 249502 w 3691949"/>
              <a:gd name="connsiteY4" fmla="*/ 228600 h 443753"/>
              <a:gd name="connsiteX5" fmla="*/ 289843 w 3691949"/>
              <a:gd name="connsiteY5" fmla="*/ 255494 h 443753"/>
              <a:gd name="connsiteX6" fmla="*/ 397419 w 3691949"/>
              <a:gd name="connsiteY6" fmla="*/ 309283 h 443753"/>
              <a:gd name="connsiteX7" fmla="*/ 424314 w 3691949"/>
              <a:gd name="connsiteY7" fmla="*/ 336177 h 443753"/>
              <a:gd name="connsiteX8" fmla="*/ 464655 w 3691949"/>
              <a:gd name="connsiteY8" fmla="*/ 349624 h 443753"/>
              <a:gd name="connsiteX9" fmla="*/ 504996 w 3691949"/>
              <a:gd name="connsiteY9" fmla="*/ 376518 h 443753"/>
              <a:gd name="connsiteX10" fmla="*/ 585678 w 3691949"/>
              <a:gd name="connsiteY10" fmla="*/ 322730 h 443753"/>
              <a:gd name="connsiteX11" fmla="*/ 639466 w 3691949"/>
              <a:gd name="connsiteY11" fmla="*/ 255494 h 443753"/>
              <a:gd name="connsiteX12" fmla="*/ 706702 w 3691949"/>
              <a:gd name="connsiteY12" fmla="*/ 201706 h 443753"/>
              <a:gd name="connsiteX13" fmla="*/ 841172 w 3691949"/>
              <a:gd name="connsiteY13" fmla="*/ 174812 h 443753"/>
              <a:gd name="connsiteX14" fmla="*/ 854619 w 3691949"/>
              <a:gd name="connsiteY14" fmla="*/ 215153 h 443753"/>
              <a:gd name="connsiteX15" fmla="*/ 881514 w 3691949"/>
              <a:gd name="connsiteY15" fmla="*/ 255494 h 443753"/>
              <a:gd name="connsiteX16" fmla="*/ 894961 w 3691949"/>
              <a:gd name="connsiteY16" fmla="*/ 295835 h 443753"/>
              <a:gd name="connsiteX17" fmla="*/ 962196 w 3691949"/>
              <a:gd name="connsiteY17" fmla="*/ 349624 h 443753"/>
              <a:gd name="connsiteX18" fmla="*/ 1015984 w 3691949"/>
              <a:gd name="connsiteY18" fmla="*/ 363071 h 443753"/>
              <a:gd name="connsiteX19" fmla="*/ 1096666 w 3691949"/>
              <a:gd name="connsiteY19" fmla="*/ 416859 h 443753"/>
              <a:gd name="connsiteX20" fmla="*/ 1177349 w 3691949"/>
              <a:gd name="connsiteY20" fmla="*/ 443753 h 443753"/>
              <a:gd name="connsiteX21" fmla="*/ 1217690 w 3691949"/>
              <a:gd name="connsiteY21" fmla="*/ 430306 h 443753"/>
              <a:gd name="connsiteX22" fmla="*/ 1231137 w 3691949"/>
              <a:gd name="connsiteY22" fmla="*/ 389965 h 443753"/>
              <a:gd name="connsiteX23" fmla="*/ 1258031 w 3691949"/>
              <a:gd name="connsiteY23" fmla="*/ 349624 h 443753"/>
              <a:gd name="connsiteX24" fmla="*/ 1298372 w 3691949"/>
              <a:gd name="connsiteY24" fmla="*/ 322730 h 443753"/>
              <a:gd name="connsiteX25" fmla="*/ 1432843 w 3691949"/>
              <a:gd name="connsiteY25" fmla="*/ 215153 h 443753"/>
              <a:gd name="connsiteX26" fmla="*/ 1486631 w 3691949"/>
              <a:gd name="connsiteY26" fmla="*/ 201706 h 443753"/>
              <a:gd name="connsiteX27" fmla="*/ 1526972 w 3691949"/>
              <a:gd name="connsiteY27" fmla="*/ 174812 h 443753"/>
              <a:gd name="connsiteX28" fmla="*/ 1607655 w 3691949"/>
              <a:gd name="connsiteY28" fmla="*/ 134471 h 443753"/>
              <a:gd name="connsiteX29" fmla="*/ 1795914 w 3691949"/>
              <a:gd name="connsiteY29" fmla="*/ 147918 h 443753"/>
              <a:gd name="connsiteX30" fmla="*/ 1809361 w 3691949"/>
              <a:gd name="connsiteY30" fmla="*/ 188259 h 443753"/>
              <a:gd name="connsiteX31" fmla="*/ 1836255 w 3691949"/>
              <a:gd name="connsiteY31" fmla="*/ 228600 h 443753"/>
              <a:gd name="connsiteX32" fmla="*/ 1876596 w 3691949"/>
              <a:gd name="connsiteY32" fmla="*/ 309283 h 443753"/>
              <a:gd name="connsiteX33" fmla="*/ 1957278 w 3691949"/>
              <a:gd name="connsiteY33" fmla="*/ 336177 h 443753"/>
              <a:gd name="connsiteX34" fmla="*/ 1997619 w 3691949"/>
              <a:gd name="connsiteY34" fmla="*/ 363071 h 443753"/>
              <a:gd name="connsiteX35" fmla="*/ 2064855 w 3691949"/>
              <a:gd name="connsiteY35" fmla="*/ 349624 h 443753"/>
              <a:gd name="connsiteX36" fmla="*/ 2105196 w 3691949"/>
              <a:gd name="connsiteY36" fmla="*/ 336177 h 443753"/>
              <a:gd name="connsiteX37" fmla="*/ 2199325 w 3691949"/>
              <a:gd name="connsiteY37" fmla="*/ 322730 h 443753"/>
              <a:gd name="connsiteX38" fmla="*/ 2226219 w 3691949"/>
              <a:gd name="connsiteY38" fmla="*/ 295835 h 443753"/>
              <a:gd name="connsiteX39" fmla="*/ 2253114 w 3691949"/>
              <a:gd name="connsiteY39" fmla="*/ 255494 h 443753"/>
              <a:gd name="connsiteX40" fmla="*/ 2293455 w 3691949"/>
              <a:gd name="connsiteY40" fmla="*/ 228600 h 443753"/>
              <a:gd name="connsiteX41" fmla="*/ 2360690 w 3691949"/>
              <a:gd name="connsiteY41" fmla="*/ 147918 h 443753"/>
              <a:gd name="connsiteX42" fmla="*/ 2441372 w 3691949"/>
              <a:gd name="connsiteY42" fmla="*/ 94130 h 443753"/>
              <a:gd name="connsiteX43" fmla="*/ 2602737 w 3691949"/>
              <a:gd name="connsiteY43" fmla="*/ 107577 h 443753"/>
              <a:gd name="connsiteX44" fmla="*/ 2643078 w 3691949"/>
              <a:gd name="connsiteY44" fmla="*/ 121024 h 443753"/>
              <a:gd name="connsiteX45" fmla="*/ 2737208 w 3691949"/>
              <a:gd name="connsiteY45" fmla="*/ 242047 h 443753"/>
              <a:gd name="connsiteX46" fmla="*/ 2764102 w 3691949"/>
              <a:gd name="connsiteY46" fmla="*/ 295835 h 443753"/>
              <a:gd name="connsiteX47" fmla="*/ 2804443 w 3691949"/>
              <a:gd name="connsiteY47" fmla="*/ 309283 h 443753"/>
              <a:gd name="connsiteX48" fmla="*/ 3019596 w 3691949"/>
              <a:gd name="connsiteY48" fmla="*/ 336177 h 443753"/>
              <a:gd name="connsiteX49" fmla="*/ 3100278 w 3691949"/>
              <a:gd name="connsiteY49" fmla="*/ 282388 h 443753"/>
              <a:gd name="connsiteX50" fmla="*/ 3140619 w 3691949"/>
              <a:gd name="connsiteY50" fmla="*/ 255494 h 443753"/>
              <a:gd name="connsiteX51" fmla="*/ 3154066 w 3691949"/>
              <a:gd name="connsiteY51" fmla="*/ 215153 h 443753"/>
              <a:gd name="connsiteX52" fmla="*/ 3221302 w 3691949"/>
              <a:gd name="connsiteY52" fmla="*/ 174812 h 443753"/>
              <a:gd name="connsiteX53" fmla="*/ 3261643 w 3691949"/>
              <a:gd name="connsiteY53" fmla="*/ 94130 h 443753"/>
              <a:gd name="connsiteX54" fmla="*/ 3301984 w 3691949"/>
              <a:gd name="connsiteY54" fmla="*/ 80683 h 443753"/>
              <a:gd name="connsiteX55" fmla="*/ 3315431 w 3691949"/>
              <a:gd name="connsiteY55" fmla="*/ 40341 h 443753"/>
              <a:gd name="connsiteX56" fmla="*/ 3396114 w 3691949"/>
              <a:gd name="connsiteY56" fmla="*/ 0 h 443753"/>
              <a:gd name="connsiteX57" fmla="*/ 3436455 w 3691949"/>
              <a:gd name="connsiteY57" fmla="*/ 13447 h 443753"/>
              <a:gd name="connsiteX58" fmla="*/ 3530584 w 3691949"/>
              <a:gd name="connsiteY58" fmla="*/ 67235 h 443753"/>
              <a:gd name="connsiteX59" fmla="*/ 3611266 w 3691949"/>
              <a:gd name="connsiteY59" fmla="*/ 134471 h 443753"/>
              <a:gd name="connsiteX60" fmla="*/ 3691949 w 3691949"/>
              <a:gd name="connsiteY60" fmla="*/ 161365 h 44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691949" h="443753">
                <a:moveTo>
                  <a:pt x="7455" y="242047"/>
                </a:moveTo>
                <a:cubicBezTo>
                  <a:pt x="93991" y="213202"/>
                  <a:pt x="0" y="251214"/>
                  <a:pt x="88137" y="188259"/>
                </a:cubicBezTo>
                <a:cubicBezTo>
                  <a:pt x="104449" y="176608"/>
                  <a:pt x="123996" y="170330"/>
                  <a:pt x="141925" y="161365"/>
                </a:cubicBezTo>
                <a:cubicBezTo>
                  <a:pt x="276540" y="195018"/>
                  <a:pt x="138426" y="144418"/>
                  <a:pt x="209161" y="215153"/>
                </a:cubicBezTo>
                <a:cubicBezTo>
                  <a:pt x="219184" y="225176"/>
                  <a:pt x="236824" y="222261"/>
                  <a:pt x="249502" y="228600"/>
                </a:cubicBezTo>
                <a:cubicBezTo>
                  <a:pt x="263957" y="235828"/>
                  <a:pt x="275655" y="247755"/>
                  <a:pt x="289843" y="255494"/>
                </a:cubicBezTo>
                <a:cubicBezTo>
                  <a:pt x="325039" y="274692"/>
                  <a:pt x="369070" y="280935"/>
                  <a:pt x="397419" y="309283"/>
                </a:cubicBezTo>
                <a:cubicBezTo>
                  <a:pt x="406384" y="318248"/>
                  <a:pt x="413442" y="329654"/>
                  <a:pt x="424314" y="336177"/>
                </a:cubicBezTo>
                <a:cubicBezTo>
                  <a:pt x="436468" y="343470"/>
                  <a:pt x="451977" y="343285"/>
                  <a:pt x="464655" y="349624"/>
                </a:cubicBezTo>
                <a:cubicBezTo>
                  <a:pt x="479110" y="356852"/>
                  <a:pt x="491549" y="367553"/>
                  <a:pt x="504996" y="376518"/>
                </a:cubicBezTo>
                <a:cubicBezTo>
                  <a:pt x="531890" y="358589"/>
                  <a:pt x="562823" y="345586"/>
                  <a:pt x="585678" y="322730"/>
                </a:cubicBezTo>
                <a:cubicBezTo>
                  <a:pt x="650623" y="257782"/>
                  <a:pt x="571601" y="340323"/>
                  <a:pt x="639466" y="255494"/>
                </a:cubicBezTo>
                <a:cubicBezTo>
                  <a:pt x="661363" y="228123"/>
                  <a:pt x="676750" y="221674"/>
                  <a:pt x="706702" y="201706"/>
                </a:cubicBezTo>
                <a:cubicBezTo>
                  <a:pt x="728975" y="134886"/>
                  <a:pt x="717541" y="125360"/>
                  <a:pt x="841172" y="174812"/>
                </a:cubicBezTo>
                <a:cubicBezTo>
                  <a:pt x="854333" y="180076"/>
                  <a:pt x="848280" y="202475"/>
                  <a:pt x="854619" y="215153"/>
                </a:cubicBezTo>
                <a:cubicBezTo>
                  <a:pt x="861847" y="229608"/>
                  <a:pt x="872549" y="242047"/>
                  <a:pt x="881514" y="255494"/>
                </a:cubicBezTo>
                <a:cubicBezTo>
                  <a:pt x="885996" y="268941"/>
                  <a:pt x="887668" y="283681"/>
                  <a:pt x="894961" y="295835"/>
                </a:cubicBezTo>
                <a:cubicBezTo>
                  <a:pt x="904971" y="312519"/>
                  <a:pt x="947395" y="343281"/>
                  <a:pt x="962196" y="349624"/>
                </a:cubicBezTo>
                <a:cubicBezTo>
                  <a:pt x="979183" y="356904"/>
                  <a:pt x="998055" y="358589"/>
                  <a:pt x="1015984" y="363071"/>
                </a:cubicBezTo>
                <a:cubicBezTo>
                  <a:pt x="1042878" y="381000"/>
                  <a:pt x="1066002" y="406638"/>
                  <a:pt x="1096666" y="416859"/>
                </a:cubicBezTo>
                <a:lnTo>
                  <a:pt x="1177349" y="443753"/>
                </a:lnTo>
                <a:cubicBezTo>
                  <a:pt x="1190796" y="439271"/>
                  <a:pt x="1207667" y="440329"/>
                  <a:pt x="1217690" y="430306"/>
                </a:cubicBezTo>
                <a:cubicBezTo>
                  <a:pt x="1227713" y="420283"/>
                  <a:pt x="1224798" y="402643"/>
                  <a:pt x="1231137" y="389965"/>
                </a:cubicBezTo>
                <a:cubicBezTo>
                  <a:pt x="1238365" y="375510"/>
                  <a:pt x="1246603" y="361052"/>
                  <a:pt x="1258031" y="349624"/>
                </a:cubicBezTo>
                <a:cubicBezTo>
                  <a:pt x="1269459" y="338196"/>
                  <a:pt x="1286101" y="333248"/>
                  <a:pt x="1298372" y="322730"/>
                </a:cubicBezTo>
                <a:cubicBezTo>
                  <a:pt x="1338255" y="288544"/>
                  <a:pt x="1377924" y="228883"/>
                  <a:pt x="1432843" y="215153"/>
                </a:cubicBezTo>
                <a:lnTo>
                  <a:pt x="1486631" y="201706"/>
                </a:lnTo>
                <a:cubicBezTo>
                  <a:pt x="1500078" y="192741"/>
                  <a:pt x="1512517" y="182039"/>
                  <a:pt x="1526972" y="174812"/>
                </a:cubicBezTo>
                <a:cubicBezTo>
                  <a:pt x="1638319" y="119139"/>
                  <a:pt x="1492045" y="211544"/>
                  <a:pt x="1607655" y="134471"/>
                </a:cubicBezTo>
                <a:cubicBezTo>
                  <a:pt x="1670408" y="138953"/>
                  <a:pt x="1735125" y="131708"/>
                  <a:pt x="1795914" y="147918"/>
                </a:cubicBezTo>
                <a:cubicBezTo>
                  <a:pt x="1809610" y="151570"/>
                  <a:pt x="1803022" y="175581"/>
                  <a:pt x="1809361" y="188259"/>
                </a:cubicBezTo>
                <a:cubicBezTo>
                  <a:pt x="1816589" y="202714"/>
                  <a:pt x="1829027" y="214145"/>
                  <a:pt x="1836255" y="228600"/>
                </a:cubicBezTo>
                <a:cubicBezTo>
                  <a:pt x="1848910" y="253911"/>
                  <a:pt x="1848569" y="291766"/>
                  <a:pt x="1876596" y="309283"/>
                </a:cubicBezTo>
                <a:cubicBezTo>
                  <a:pt x="1900636" y="324308"/>
                  <a:pt x="1933690" y="320452"/>
                  <a:pt x="1957278" y="336177"/>
                </a:cubicBezTo>
                <a:lnTo>
                  <a:pt x="1997619" y="363071"/>
                </a:lnTo>
                <a:cubicBezTo>
                  <a:pt x="2020031" y="358589"/>
                  <a:pt x="2042682" y="355167"/>
                  <a:pt x="2064855" y="349624"/>
                </a:cubicBezTo>
                <a:cubicBezTo>
                  <a:pt x="2078606" y="346186"/>
                  <a:pt x="2091297" y="338957"/>
                  <a:pt x="2105196" y="336177"/>
                </a:cubicBezTo>
                <a:cubicBezTo>
                  <a:pt x="2136275" y="329961"/>
                  <a:pt x="2167949" y="327212"/>
                  <a:pt x="2199325" y="322730"/>
                </a:cubicBezTo>
                <a:cubicBezTo>
                  <a:pt x="2208290" y="313765"/>
                  <a:pt x="2218299" y="305735"/>
                  <a:pt x="2226219" y="295835"/>
                </a:cubicBezTo>
                <a:cubicBezTo>
                  <a:pt x="2236315" y="283215"/>
                  <a:pt x="2241686" y="266922"/>
                  <a:pt x="2253114" y="255494"/>
                </a:cubicBezTo>
                <a:cubicBezTo>
                  <a:pt x="2264542" y="244066"/>
                  <a:pt x="2280008" y="237565"/>
                  <a:pt x="2293455" y="228600"/>
                </a:cubicBezTo>
                <a:cubicBezTo>
                  <a:pt x="2317361" y="192741"/>
                  <a:pt x="2324850" y="175793"/>
                  <a:pt x="2360690" y="147918"/>
                </a:cubicBezTo>
                <a:cubicBezTo>
                  <a:pt x="2386204" y="128074"/>
                  <a:pt x="2441372" y="94130"/>
                  <a:pt x="2441372" y="94130"/>
                </a:cubicBezTo>
                <a:cubicBezTo>
                  <a:pt x="2495160" y="98612"/>
                  <a:pt x="2549236" y="100444"/>
                  <a:pt x="2602737" y="107577"/>
                </a:cubicBezTo>
                <a:cubicBezTo>
                  <a:pt x="2616787" y="109450"/>
                  <a:pt x="2631284" y="113161"/>
                  <a:pt x="2643078" y="121024"/>
                </a:cubicBezTo>
                <a:cubicBezTo>
                  <a:pt x="2676280" y="143159"/>
                  <a:pt x="2723852" y="215335"/>
                  <a:pt x="2737208" y="242047"/>
                </a:cubicBezTo>
                <a:cubicBezTo>
                  <a:pt x="2746173" y="259976"/>
                  <a:pt x="2749928" y="281661"/>
                  <a:pt x="2764102" y="295835"/>
                </a:cubicBezTo>
                <a:cubicBezTo>
                  <a:pt x="2774125" y="305858"/>
                  <a:pt x="2790996" y="304800"/>
                  <a:pt x="2804443" y="309283"/>
                </a:cubicBezTo>
                <a:cubicBezTo>
                  <a:pt x="2836795" y="406339"/>
                  <a:pt x="2815175" y="384849"/>
                  <a:pt x="3019596" y="336177"/>
                </a:cubicBezTo>
                <a:cubicBezTo>
                  <a:pt x="3051040" y="328690"/>
                  <a:pt x="3073384" y="300318"/>
                  <a:pt x="3100278" y="282388"/>
                </a:cubicBezTo>
                <a:lnTo>
                  <a:pt x="3140619" y="255494"/>
                </a:lnTo>
                <a:cubicBezTo>
                  <a:pt x="3145101" y="242047"/>
                  <a:pt x="3146773" y="227307"/>
                  <a:pt x="3154066" y="215153"/>
                </a:cubicBezTo>
                <a:cubicBezTo>
                  <a:pt x="3172525" y="184390"/>
                  <a:pt x="3189571" y="185389"/>
                  <a:pt x="3221302" y="174812"/>
                </a:cubicBezTo>
                <a:cubicBezTo>
                  <a:pt x="3230160" y="148237"/>
                  <a:pt x="3237945" y="113088"/>
                  <a:pt x="3261643" y="94130"/>
                </a:cubicBezTo>
                <a:cubicBezTo>
                  <a:pt x="3272711" y="85275"/>
                  <a:pt x="3288537" y="85165"/>
                  <a:pt x="3301984" y="80683"/>
                </a:cubicBezTo>
                <a:cubicBezTo>
                  <a:pt x="3306466" y="67236"/>
                  <a:pt x="3306576" y="51410"/>
                  <a:pt x="3315431" y="40341"/>
                </a:cubicBezTo>
                <a:cubicBezTo>
                  <a:pt x="3334389" y="16643"/>
                  <a:pt x="3369539" y="8858"/>
                  <a:pt x="3396114" y="0"/>
                </a:cubicBezTo>
                <a:cubicBezTo>
                  <a:pt x="3409561" y="4482"/>
                  <a:pt x="3423427" y="7863"/>
                  <a:pt x="3436455" y="13447"/>
                </a:cubicBezTo>
                <a:cubicBezTo>
                  <a:pt x="3484225" y="33920"/>
                  <a:pt x="3490070" y="40226"/>
                  <a:pt x="3530584" y="67235"/>
                </a:cubicBezTo>
                <a:cubicBezTo>
                  <a:pt x="3563595" y="116753"/>
                  <a:pt x="3549227" y="109655"/>
                  <a:pt x="3611266" y="134471"/>
                </a:cubicBezTo>
                <a:cubicBezTo>
                  <a:pt x="3637587" y="145000"/>
                  <a:pt x="3691949" y="161365"/>
                  <a:pt x="3691949" y="16136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21998E1-009D-44B1-858A-FA86634D1D4B}"/>
              </a:ext>
            </a:extLst>
          </p:cNvPr>
          <p:cNvCxnSpPr/>
          <p:nvPr/>
        </p:nvCxnSpPr>
        <p:spPr>
          <a:xfrm flipV="1">
            <a:off x="3595689" y="4500564"/>
            <a:ext cx="1214437" cy="158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73602B32-AD39-4539-8088-D2667D76CB5F}"/>
              </a:ext>
            </a:extLst>
          </p:cNvPr>
          <p:cNvCxnSpPr/>
          <p:nvPr/>
        </p:nvCxnSpPr>
        <p:spPr>
          <a:xfrm>
            <a:off x="5310188" y="3786189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2DDD463-19E1-453A-9E52-280969136AFC}"/>
              </a:ext>
            </a:extLst>
          </p:cNvPr>
          <p:cNvCxnSpPr/>
          <p:nvPr/>
        </p:nvCxnSpPr>
        <p:spPr>
          <a:xfrm>
            <a:off x="5595938" y="3786189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E807467B-F9D2-4F82-933E-FF15810E4C35}"/>
              </a:ext>
            </a:extLst>
          </p:cNvPr>
          <p:cNvCxnSpPr/>
          <p:nvPr/>
        </p:nvCxnSpPr>
        <p:spPr>
          <a:xfrm>
            <a:off x="5024439" y="3786189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1BB3A765-3829-4302-9B59-C08438B1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3" y="1"/>
            <a:ext cx="8229600" cy="582613"/>
          </a:xfrm>
        </p:spPr>
        <p:txBody>
          <a:bodyPr/>
          <a:lstStyle/>
          <a:p>
            <a:r>
              <a:rPr lang="ru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Аерымланган аныклагычлар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603" name="Содержимое 2">
            <a:extLst>
              <a:ext uri="{FF2B5EF4-FFF2-40B4-BE49-F238E27FC236}">
                <a16:creationId xmlns:a16="http://schemas.microsoft.com/office/drawing/2014/main" id="{78F69BC9-9FBE-4226-9919-D5043E142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0" y="642938"/>
            <a:ext cx="8572500" cy="6000750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Аныкланмышы б</a:t>
            </a: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елән бер грамматик формада ярашкан аныклагычлар аерымлана</a:t>
            </a: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Миңа, </a:t>
            </a: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малай кешегә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кыю булырга кирәк - </a:t>
            </a: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юнәлеш килешендә ярашканнар.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Уңда, урман буенда, ат көтүе йөри - </a:t>
            </a: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икесе дә урын –вакыт килеше формасында килгән.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Аныкланмышы б</a:t>
            </a: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елән бер грамматик формада  булган аныклагыч аерымланмый</a:t>
            </a: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 дусларны сагынам  </a:t>
            </a: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аныкланмыш (сез) баш килештә, аныклагыч (дусларны) төшем килешендә</a:t>
            </a:r>
            <a:r>
              <a:rPr lang="tt-RU" alt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Билгеләү алмашлыклары (үз, барысы, һәммәсе, бөтенесе..) һәм җыю саннары белән белдерелгән алмашлыклар да аерымланмый: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икәү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кайтып киттек.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t-RU" altLang="ru-RU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Алар барысы да тынып </a:t>
            </a:r>
            <a:r>
              <a:rPr lang="tt-RU" altLang="ru-RU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калдылар.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1134</Words>
  <Application>Microsoft Office PowerPoint</Application>
  <PresentationFormat>Широкоэкранный</PresentationFormat>
  <Paragraphs>154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The Hand</vt:lpstr>
      <vt:lpstr>The Serif Hand Black</vt:lpstr>
      <vt:lpstr>Times New Roman</vt:lpstr>
      <vt:lpstr>Тема Office</vt:lpstr>
      <vt:lpstr>1_Тема Office</vt:lpstr>
      <vt:lpstr>SketchyVTI</vt:lpstr>
      <vt:lpstr>Презентация PowerPoint</vt:lpstr>
      <vt:lpstr>Гади җөмлә синтаксисы.</vt:lpstr>
      <vt:lpstr>Җөмлә кисәкләре.</vt:lpstr>
      <vt:lpstr>Җөмләнең иярчен кисәкләре.</vt:lpstr>
      <vt:lpstr>Җөмлә кисәкләренең аерымлануы.</vt:lpstr>
      <vt:lpstr>Презентация PowerPoint</vt:lpstr>
      <vt:lpstr>Аерымланган хәлләр.</vt:lpstr>
      <vt:lpstr>Аныклагыч.</vt:lpstr>
      <vt:lpstr>Аерымланган аныклагычлар.</vt:lpstr>
      <vt:lpstr>Җөмләнең модаль кисәкләре.</vt:lpstr>
      <vt:lpstr>Җөмләләрне аерым билгеләренә карап төркемләү.</vt:lpstr>
      <vt:lpstr>Гади җөмләгә синтаксик анализ ясау тәртибе: </vt:lpstr>
      <vt:lpstr>Кире элемтә: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Диляра Бариева</dc:creator>
  <cp:lastModifiedBy>Диляра Бариева</cp:lastModifiedBy>
  <cp:revision>1</cp:revision>
  <dcterms:created xsi:type="dcterms:W3CDTF">2020-05-14T08:27:13Z</dcterms:created>
  <dcterms:modified xsi:type="dcterms:W3CDTF">2020-05-14T08:27:19Z</dcterms:modified>
</cp:coreProperties>
</file>