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z4nNIEVuE" TargetMode="External"/><Relationship Id="rId2" Type="http://schemas.openxmlformats.org/officeDocument/2006/relationships/hyperlink" Target="https://www.youtube.com/watch?v=vsXEr44m7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</a:t>
            </a:r>
            <a:r>
              <a:rPr lang="ru-RU" sz="2400" b="1" dirty="0" smtClean="0"/>
              <a:t>Решение задач на нахождение части числа и числа по его части</a:t>
            </a:r>
            <a:r>
              <a:rPr lang="ru-RU" sz="2400" b="1" dirty="0" smtClean="0"/>
              <a:t>», частые ошибки при решении задач ОГЭ </a:t>
            </a:r>
            <a:r>
              <a:rPr lang="ru-RU" sz="2400" b="1" u="sng" dirty="0" smtClean="0">
                <a:hlinkClick r:id="rId2"/>
              </a:rPr>
              <a:t> </a:t>
            </a:r>
            <a:r>
              <a:rPr lang="ru-RU" sz="2400" b="1" u="sng" smtClean="0"/>
              <a:t/>
            </a:r>
            <a:br>
              <a:rPr lang="ru-RU" sz="2400" b="1" u="sng" smtClean="0"/>
            </a:br>
            <a:r>
              <a:rPr lang="en-US" sz="2400" smtClean="0">
                <a:hlinkClick r:id="rId3"/>
              </a:rPr>
              <a:t>https</a:t>
            </a:r>
            <a:r>
              <a:rPr lang="en-US" sz="2400" dirty="0" smtClean="0">
                <a:hlinkClick r:id="rId3"/>
              </a:rPr>
              <a:t>://www.youtube.com/watch?v=Guz4nNIEVuE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вариант №2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4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«Решение задач на нахождение части числа и числа по его части», частые ошибки при решении задач ОГЭ   https://www.youtube.com/watch?v=Guz4nNIEVuE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10</cp:revision>
  <dcterms:created xsi:type="dcterms:W3CDTF">2020-03-27T10:44:51Z</dcterms:created>
  <dcterms:modified xsi:type="dcterms:W3CDTF">2020-05-05T18:50:04Z</dcterms:modified>
</cp:coreProperties>
</file>