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u-_j51xiup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125099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«Задачи с параметрами»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https://youtu.be/u-_j51xiups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№6 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46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31</cp:revision>
  <dcterms:created xsi:type="dcterms:W3CDTF">2020-04-01T11:15:40Z</dcterms:created>
  <dcterms:modified xsi:type="dcterms:W3CDTF">2020-05-14T12:33:06Z</dcterms:modified>
</cp:coreProperties>
</file>