
<file path=[Content_Types].xml><?xml version="1.0" encoding="utf-8"?>
<Types xmlns="http://schemas.openxmlformats.org/package/2006/content-types">
  <Default Extension="rels" ContentType="application/vnd.openxmlformats-package.relationships+xml"/>
  <Default Extension="xml" ContentType="application/xml"/>
  <Default Extension="vml" ContentType="application/vnd.openxmlformats-officedocument.vmlDrawing"/>
  <Default Extension="fntdata" ContentType="application/x-fontdata"/>
  <Default Extension="bmp" ContentType="image/bmp"/>
  <Default Extension="jpeg" ContentType="image/jpeg"/>
  <Default Extension="png" ContentType="image/png"/>
  <Default Extension="gif" ContentType="image/gif"/>
  <Default Extension="tif" ContentType="image/tif"/>
  <Default Extension="emf" ContentType="image/x-emf"/>
  <Default Extension="wmf" ContentType="image/x-wmf"/>
  <Default Extension="pct" ContentType="image/pct"/>
  <Default Extension="pcx" ContentType="image/pcx"/>
  <Default Extension="tga" ContentType="image/tga"/>
  <Default Extension="avi" ContentType="video/avi"/>
  <Default Extension="wmv" ContentType="video/wmv"/>
  <Default Extension="mpg" ContentType="video/mpeg"/>
  <Default Extension="mpeg" ContentType="video/mpeg"/>
  <Default Extension="mp2" ContentType="video/mpeg"/>
  <Default Extension="mp4" ContentType="video/mpeg"/>
  <Default Extension="wma" ContentType="audio/x-ms-wma"/>
  <Default Extension="mid" ContentType="audio/unknown"/>
  <Default Extension="midi" ContentType="audio/unknown"/>
  <Default Extension="rmi" ContentType="audio/unknown"/>
  <Default Extension="mp3" ContentType="audio/unknown"/>
  <Default Extension="wav" ContentType="audio/wav"/>
  <Default Extension="bin" ContentType="application/vnd.openxmlformats-officedocument.oleObjec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Types>
</file>

<file path=_rels/.rels><?xml version="1.0" encoding="UTF-8" standalone="yes" ?>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p="http://schemas.openxmlformats.org/presentationml/2006/main" xmlns:p14="http://schemas.microsoft.com/office/powerpoint/2010/main" xmlns:r="http://schemas.openxmlformats.org/officeDocument/2006/relationships" xmlns:a="http://schemas.openxmlformats.org/drawingml/2006/main">
  <p:sldMasterIdLst>
    <p:sldMasterId id="2147483648" r:id="rId5"/>
  </p:sldMasterIdLst>
  <p:sldIdLst>
    <p:sldId id="259" r:id="rId6"/>
    <p:sldId id="262" r:id="rId7"/>
    <p:sldId id="263" r:id="rId8"/>
    <p:sldId id="266" r:id="rId9"/>
    <p:sldId id="265" r:id="rId10"/>
    <p:sldId id="261" r:id="rId11"/>
  </p:sldIdLst>
  <p:sldSz cx="12192000" cy="6858000"/>
  <p:notesSz cx="6858000" cy="9144000"/>
  <p:defaultTextStyle>
    <a:lvl1pPr marL="0" marR="0" indent="0" algn="l" defTabSz="457200">
      <a:lnSpc>
        <a:spcPct val="100000"/>
      </a:lnSpc>
      <a:spcBef>
        <a:spcPts val="0"/>
      </a:spcBef>
      <a:spcAft>
        <a:spcPts val="0"/>
      </a:spcAft>
      <a:buNone/>
      <a:tabLst/>
      <a:defRPr lang="en-us" sz="1800" b="0" i="0" u="none" strike="noStrike" kern="1" spc="0" baseline="0">
        <a:solidFill>
          <a:schemeClr val="tx1"/>
        </a:solidFill>
        <a:effectLst/>
        <a:txBgFill val="auto"/>
        <a:latin typeface="Century Gothic" pitchFamily="2" charset="-52"/>
        <a:ea typeface="Century Gothic" pitchFamily="2" charset="-52"/>
        <a:cs typeface="Century Gothic" pitchFamily="2" charset="-52"/>
      </a:defRPr>
    </a:lvl1pPr>
    <a:lvl2pPr marL="457200" marR="0" indent="0" algn="l" defTabSz="457200">
      <a:lnSpc>
        <a:spcPct val="100000"/>
      </a:lnSpc>
      <a:spcBef>
        <a:spcPts val="0"/>
      </a:spcBef>
      <a:spcAft>
        <a:spcPts val="0"/>
      </a:spcAft>
      <a:buNone/>
      <a:tabLst/>
      <a:defRPr lang="en-us" sz="1800" b="0" i="0" u="none" strike="noStrike" kern="1" spc="0" baseline="0">
        <a:solidFill>
          <a:schemeClr val="tx1"/>
        </a:solidFill>
        <a:effectLst/>
        <a:txBgFill val="auto"/>
        <a:latin typeface="Century Gothic" pitchFamily="2" charset="-52"/>
        <a:ea typeface="Century Gothic" pitchFamily="2" charset="-52"/>
        <a:cs typeface="Century Gothic" pitchFamily="2" charset="-52"/>
      </a:defRPr>
    </a:lvl2pPr>
    <a:lvl3pPr marL="914400" marR="0" indent="0" algn="l" defTabSz="457200">
      <a:lnSpc>
        <a:spcPct val="100000"/>
      </a:lnSpc>
      <a:spcBef>
        <a:spcPts val="0"/>
      </a:spcBef>
      <a:spcAft>
        <a:spcPts val="0"/>
      </a:spcAft>
      <a:buNone/>
      <a:tabLst/>
      <a:defRPr lang="en-us" sz="1800" b="0" i="0" u="none" strike="noStrike" kern="1" spc="0" baseline="0">
        <a:solidFill>
          <a:schemeClr val="tx1"/>
        </a:solidFill>
        <a:effectLst/>
        <a:txBgFill val="auto"/>
        <a:latin typeface="Century Gothic" pitchFamily="2" charset="-52"/>
        <a:ea typeface="Century Gothic" pitchFamily="2" charset="-52"/>
        <a:cs typeface="Century Gothic" pitchFamily="2" charset="-52"/>
      </a:defRPr>
    </a:lvl3pPr>
    <a:lvl4pPr marL="1371600" marR="0" indent="0" algn="l" defTabSz="457200">
      <a:lnSpc>
        <a:spcPct val="100000"/>
      </a:lnSpc>
      <a:spcBef>
        <a:spcPts val="0"/>
      </a:spcBef>
      <a:spcAft>
        <a:spcPts val="0"/>
      </a:spcAft>
      <a:buNone/>
      <a:tabLst/>
      <a:defRPr lang="en-us" sz="1800" b="0" i="0" u="none" strike="noStrike" kern="1" spc="0" baseline="0">
        <a:solidFill>
          <a:schemeClr val="tx1"/>
        </a:solidFill>
        <a:effectLst/>
        <a:txBgFill val="auto"/>
        <a:latin typeface="Century Gothic" pitchFamily="2" charset="-52"/>
        <a:ea typeface="Century Gothic" pitchFamily="2" charset="-52"/>
        <a:cs typeface="Century Gothic" pitchFamily="2" charset="-52"/>
      </a:defRPr>
    </a:lvl4pPr>
    <a:lvl5pPr marL="1828800" marR="0" indent="0" algn="l" defTabSz="457200">
      <a:lnSpc>
        <a:spcPct val="100000"/>
      </a:lnSpc>
      <a:spcBef>
        <a:spcPts val="0"/>
      </a:spcBef>
      <a:spcAft>
        <a:spcPts val="0"/>
      </a:spcAft>
      <a:buNone/>
      <a:tabLst/>
      <a:defRPr lang="en-us" sz="1800" b="0" i="0" u="none" strike="noStrike" kern="1" spc="0" baseline="0">
        <a:solidFill>
          <a:schemeClr val="tx1"/>
        </a:solidFill>
        <a:effectLst/>
        <a:txBgFill val="auto"/>
        <a:latin typeface="Century Gothic" pitchFamily="2" charset="-52"/>
        <a:ea typeface="Century Gothic" pitchFamily="2" charset="-52"/>
        <a:cs typeface="Century Gothic" pitchFamily="2" charset="-52"/>
      </a:defRPr>
    </a:lvl5pPr>
    <a:lvl6pPr marL="2286000" marR="0" indent="0" algn="l" defTabSz="457200">
      <a:lnSpc>
        <a:spcPct val="100000"/>
      </a:lnSpc>
      <a:spcBef>
        <a:spcPts val="0"/>
      </a:spcBef>
      <a:spcAft>
        <a:spcPts val="0"/>
      </a:spcAft>
      <a:buNone/>
      <a:tabLst/>
      <a:defRPr lang="en-us" sz="1800" b="0" i="0" u="none" strike="noStrike" kern="1" spc="0" baseline="0">
        <a:solidFill>
          <a:schemeClr val="tx1"/>
        </a:solidFill>
        <a:effectLst/>
        <a:txBgFill val="auto"/>
        <a:latin typeface="Century Gothic" pitchFamily="2" charset="-52"/>
        <a:ea typeface="Century Gothic" pitchFamily="2" charset="-52"/>
        <a:cs typeface="Century Gothic" pitchFamily="2" charset="-52"/>
      </a:defRPr>
    </a:lvl6pPr>
    <a:lvl7pPr marL="2743200" marR="0" indent="0" algn="l" defTabSz="457200">
      <a:lnSpc>
        <a:spcPct val="100000"/>
      </a:lnSpc>
      <a:spcBef>
        <a:spcPts val="0"/>
      </a:spcBef>
      <a:spcAft>
        <a:spcPts val="0"/>
      </a:spcAft>
      <a:buNone/>
      <a:tabLst/>
      <a:defRPr lang="en-us" sz="1800" b="0" i="0" u="none" strike="noStrike" kern="1" spc="0" baseline="0">
        <a:solidFill>
          <a:schemeClr val="tx1"/>
        </a:solidFill>
        <a:effectLst/>
        <a:txBgFill val="auto"/>
        <a:latin typeface="Century Gothic" pitchFamily="2" charset="-52"/>
        <a:ea typeface="Century Gothic" pitchFamily="2" charset="-52"/>
        <a:cs typeface="Century Gothic" pitchFamily="2" charset="-52"/>
      </a:defRPr>
    </a:lvl7pPr>
    <a:lvl8pPr marL="3200400" marR="0" indent="0" algn="l" defTabSz="457200">
      <a:lnSpc>
        <a:spcPct val="100000"/>
      </a:lnSpc>
      <a:spcBef>
        <a:spcPts val="0"/>
      </a:spcBef>
      <a:spcAft>
        <a:spcPts val="0"/>
      </a:spcAft>
      <a:buNone/>
      <a:tabLst/>
      <a:defRPr lang="en-us" sz="1800" b="0" i="0" u="none" strike="noStrike" kern="1" spc="0" baseline="0">
        <a:solidFill>
          <a:schemeClr val="tx1"/>
        </a:solidFill>
        <a:effectLst/>
        <a:txBgFill val="auto"/>
        <a:latin typeface="Century Gothic" pitchFamily="2" charset="-52"/>
        <a:ea typeface="Century Gothic" pitchFamily="2" charset="-52"/>
        <a:cs typeface="Century Gothic" pitchFamily="2" charset="-52"/>
      </a:defRPr>
    </a:lvl8pPr>
    <a:lvl9pPr marL="3657600" marR="0" indent="0" algn="l" defTabSz="457200">
      <a:lnSpc>
        <a:spcPct val="100000"/>
      </a:lnSpc>
      <a:spcBef>
        <a:spcPts val="0"/>
      </a:spcBef>
      <a:spcAft>
        <a:spcPts val="0"/>
      </a:spcAft>
      <a:buNone/>
      <a:tabLst/>
      <a:defRPr lang="en-us" sz="1800" b="0" i="0" u="none" strike="noStrike" kern="1" spc="0" baseline="0">
        <a:solidFill>
          <a:schemeClr val="tx1"/>
        </a:solidFill>
        <a:effectLst/>
        <a:txBgFill val="auto"/>
        <a:latin typeface="Century Gothic" pitchFamily="2" charset="-52"/>
        <a:ea typeface="Century Gothic" pitchFamily="2" charset="-52"/>
        <a:cs typeface="Century Gothic" pitchFamily="2" charset="-52"/>
      </a:defRPr>
    </a:lvl9pPr>
  </p:defaultTextStyle>
</p:presentation>
</file>

<file path=ppt/presProps.xml><?xml version="1.0" encoding="utf-8"?>
<p:presentationPr xmlns:p="http://schemas.openxmlformats.org/presentationml/2006/main" xmlns:p14="http://schemas.microsoft.com/office/powerpoint/2010/main" xmlns:r="http://schemas.openxmlformats.org/officeDocument/2006/relationships" xmlns:a="http://schemas.openxmlformats.org/drawingml/2006/main">
  <p:showPr showNarration="1">
    <p:penClr>
      <a:srgbClr val="0000FF"/>
    </p:penClr>
  </p:showPr>
  <p:extLst>
    <p:ext uri="smNativeData">
      <pr:smAppRevision xmlns:pr="smNativeData" dt="1588002660" val="938" revOS="4"/>
      <pr:smFileRevision xmlns:pr="smNativeData" dt="1588002660" val="101"/>
      <pr:guideOptions xmlns:pr="smNativeData" dt="1588002660" snapToBorders="1"/>
    </p:ext>
  </p:extLst>
</p:presentationPr>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p14="http://schemas.microsoft.com/office/powerpoint/2010/main" xmlns:r="http://schemas.openxmlformats.org/officeDocument/2006/relationships" xmlns:a="http://schemas.openxmlformats.org/drawingml/2006/main">
  <p:slideViewPr>
    <p:cSldViewPr snapToGrid="0">
      <p:cViewPr varScale="1">
        <p:scale>
          <a:sx n="70" d="100"/>
          <a:sy n="70" d="100"/>
        </p:scale>
        <p:origin x="1108" y="213"/>
      </p:cViewPr>
    </p:cSldViewPr>
  </p:slideViewPr>
  <p:outlineViewPr>
    <p:cViewPr>
      <p:scale>
        <a:sx n="303" d="100"/>
        <a:sy n="303" d="100"/>
      </p:scale>
      <p:origin x="0" y="0"/>
    </p:cViewPr>
  </p:outlineViewPr>
  <p:sorterViewPr>
    <p:cViewPr>
      <p:scale>
        <a:sx n="16" d="100"/>
        <a:sy n="16" d="100"/>
      </p:scale>
      <p:origin x="0" y="0"/>
    </p:cViewPr>
  </p:sorterViewPr>
  <p:notesViewPr>
    <p:cSldViewPr snapToGrid="0">
      <p:cViewPr>
        <p:scale>
          <a:sx n="70" d="100"/>
          <a:sy n="70" d="100"/>
        </p:scale>
        <p:origin x="1108" y="213"/>
      </p:cViewPr>
    </p:cSldViewPr>
  </p:notesViewPr>
  <p:gridSpacing cx="71755" cy="71755"/>
</p:viewPr>
</file>

<file path=ppt/_rels/presentation.xml.rels><?xml version="1.0" encoding="UTF-8" standalone="yes" ?>
<Relationships xmlns="http://schemas.openxmlformats.org/package/2006/relationships"><Relationship Id="rId1" Type="http://schemas.openxmlformats.org/officeDocument/2006/relationships/theme" Target="theme/theme1.xml"/><Relationship Id="rId2" Type="http://schemas.openxmlformats.org/officeDocument/2006/relationships/tableStyles" Target="tableStyles.xml"/><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slideMaster" Target="slideMasters/slide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s>
</file>

<file path=ppt/slideLayouts/_rels/slideLayout1.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p="http://schemas.openxmlformats.org/presentationml/2006/main" xmlns:p14="http://schemas.microsoft.com/office/powerpoint/2010/main" xmlns:r="http://schemas.openxmlformats.org/officeDocument/2006/relationships" xmlns:a="http://schemas.openxmlformats.org/drawingml/2006/main" type="title" preserve="1">
  <p:cSld name="Титульный слайд">
    <p:spTree>
      <p:nvGrpSpPr>
        <p:cNvPr id="1" name=""/>
        <p:cNvGrpSpPr/>
        <p:nvPr/>
      </p:nvGrpSpPr>
      <p:grpSpPr>
        <a:xfrm>
          <a:off x="0" y="0"/>
          <a:ext cx="0" cy="0"/>
          <a:chOff x="0" y="0"/>
          <a:chExt cx="0" cy="0"/>
        </a:xfrm>
      </p:grpSpPr>
      <p:sp>
        <p:nvSpPr>
          <p:cNvPr id="2" name="Title 1"/>
          <p:cNvSpPr>
            <a:spLocks noGrp="1" noChangeArrowheads="1"/>
            <a:extLst>
              <a:ext uri="smNativeData">
                <pr:smNativeData xmlns:pr="smNativeData" val="SMDATA_16_ZP+mXhMAAAAlAAAAZAAAAA0AAAAAkAAAAEgAAACQAAAAS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EsERwQ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g8AAHgPAADFRgAAYx0AABAAAAAmAAAACAAAAIGgAAAAAAAA"/>
              </a:ext>
            </a:extLst>
          </p:cNvSpPr>
          <p:nvPr>
            <p:ph type="ctrTitle"/>
          </p:nvPr>
        </p:nvSpPr>
        <p:spPr>
          <a:xfrm>
            <a:off x="2589530" y="2514600"/>
            <a:ext cx="8914765" cy="2262505"/>
          </a:xfrm>
        </p:spPr>
        <p:txBody>
          <a:bodyPr vert="horz" wrap="square" lIns="91440" tIns="45720" rIns="91440" bIns="45720" numCol="1" anchor="b">
            <a:prstTxWarp prst="textNoShape">
              <a:avLst/>
            </a:prstTxWarp>
          </a:bodyPr>
          <a:lstStyle>
            <a:lvl1pPr>
              <a:defRPr lang="ru-ru" sz="5400"/>
            </a:lvl1pPr>
            <a:lvl2pPr>
              <a:defRPr lang="en-us"/>
            </a:lvl2pPr>
            <a:lvl3pPr>
              <a:defRPr lang="en-us"/>
            </a:lvl3pPr>
            <a:lvl4pPr>
              <a:defRPr lang="en-us"/>
            </a:lvl4pPr>
            <a:lvl5pPr>
              <a:defRPr lang="en-us"/>
            </a:lvl5pPr>
            <a:lvl6pPr>
              <a:defRPr lang="en-us"/>
            </a:lvl6pPr>
            <a:lvl7pPr>
              <a:defRPr lang="en-us"/>
            </a:lvl7pPr>
            <a:lvl8pPr>
              <a:defRPr lang="en-us"/>
            </a:lvl8pPr>
            <a:lvl9pPr>
              <a:defRPr lang="en-us"/>
            </a:lvl9pPr>
          </a:lstStyle>
          <a:p>
            <a:pPr>
              <a:defRPr lang="ru-ru"/>
            </a:pPr>
            <a:r>
              <a:t>Образец заголовка</a:t>
            </a:r>
          </a:p>
        </p:txBody>
      </p:sp>
      <p:sp>
        <p:nvSpPr>
          <p:cNvPr id="3" name="Subtitle 2"/>
          <p:cNvSpPr>
            <a:spLocks noGrp="1" noChangeArrowheads="1"/>
            <a:extLst>
              <a:ext uri="smNativeData">
                <pr:smNativeData xmlns:pr="smNativeData" val="SMDATA_16_ZP+mX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g8AAGMdAADFRgAAUSQAABAAAAAmAAAACAAAAAGAAAAAAAAA"/>
              </a:ext>
            </a:extLst>
          </p:cNvSpPr>
          <p:nvPr>
            <p:ph type="subTitle" idx="1"/>
          </p:nvPr>
        </p:nvSpPr>
        <p:spPr>
          <a:xfrm>
            <a:off x="2589530" y="4777105"/>
            <a:ext cx="8914765" cy="1126490"/>
          </a:xfrm>
        </p:spPr>
        <p:txBody>
          <a:bodyPr/>
          <a:lstStyle>
            <a:lvl1pPr marL="0" indent="0" algn="l">
              <a:buNone/>
              <a:defRPr lang="ru-ru">
                <a:solidFill>
                  <a:srgbClr val="595959"/>
                </a:solidFill>
              </a:defRPr>
            </a:lvl1pPr>
            <a:lvl2pPr marL="457200" indent="0" algn="ctr">
              <a:buNone/>
              <a:defRPr lang="ru-ru">
                <a:solidFill>
                  <a:srgbClr val="8C8C8C"/>
                </a:solidFill>
              </a:defRPr>
            </a:lvl2pPr>
            <a:lvl3pPr marL="914400" indent="0" algn="ctr">
              <a:buNone/>
              <a:defRPr lang="ru-ru">
                <a:solidFill>
                  <a:srgbClr val="8C8C8C"/>
                </a:solidFill>
              </a:defRPr>
            </a:lvl3pPr>
            <a:lvl4pPr marL="1371600" indent="0" algn="ctr">
              <a:buNone/>
              <a:defRPr lang="ru-ru">
                <a:solidFill>
                  <a:srgbClr val="8C8C8C"/>
                </a:solidFill>
              </a:defRPr>
            </a:lvl4pPr>
            <a:lvl5pPr marL="1828800" indent="0" algn="ctr">
              <a:buNone/>
              <a:defRPr lang="ru-ru">
                <a:solidFill>
                  <a:srgbClr val="8C8C8C"/>
                </a:solidFill>
              </a:defRPr>
            </a:lvl5pPr>
            <a:lvl6pPr marL="2286000" indent="0" algn="ctr">
              <a:buNone/>
              <a:defRPr lang="en-us">
                <a:solidFill>
                  <a:srgbClr val="8C8C8C"/>
                </a:solidFill>
              </a:defRPr>
            </a:lvl6pPr>
            <a:lvl7pPr marL="2743200" indent="0" algn="ctr">
              <a:buNone/>
              <a:defRPr lang="en-us">
                <a:solidFill>
                  <a:srgbClr val="8C8C8C"/>
                </a:solidFill>
              </a:defRPr>
            </a:lvl7pPr>
            <a:lvl8pPr marL="3200400" indent="0" algn="ctr">
              <a:buNone/>
              <a:defRPr lang="en-us">
                <a:solidFill>
                  <a:srgbClr val="8C8C8C"/>
                </a:solidFill>
              </a:defRPr>
            </a:lvl8pPr>
            <a:lvl9pPr marL="3657600" indent="0" algn="ctr">
              <a:buNone/>
              <a:defRPr lang="en-us">
                <a:solidFill>
                  <a:srgbClr val="8C8C8C"/>
                </a:solidFill>
              </a:defRPr>
            </a:lvl9pPr>
          </a:lstStyle>
          <a:p>
            <a:pPr>
              <a:defRPr lang="ru-ru"/>
            </a:pPr>
            <a:r>
              <a:t>Образец подзаголовка</a:t>
            </a:r>
          </a:p>
        </p:txBody>
      </p:sp>
      <p:sp>
        <p:nvSpPr>
          <p:cNvPr id="4" name="Date Placeholder 3"/>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HQ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vT8AALYlAADLRgAA/icAABAAAAAmAAAACAAAAAAAAAAAAAAA"/>
              </a:ext>
            </a:extLst>
          </p:cNvSpPr>
          <p:nvPr>
            <p:ph type="dt" sz="half" idx="10"/>
          </p:nvPr>
        </p:nvSpPr>
        <p:spPr/>
        <p:txBody>
          <a:bodyPr/>
          <a:lstStyle/>
          <a:p>
            <a:pPr>
              <a:defRPr lang="en-us"/>
            </a:pPr>
            <a:fld id="{3EC91ADC-92D3-9CEC-9D71-64B9543F6B31}" type="datetime1">
              <a:t/>
            </a:fld>
          </a:p>
        </p:txBody>
      </p:sp>
      <p:sp>
        <p:nvSpPr>
          <p:cNvPr id="5" name="Footer Placeholder 4"/>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L8lAADNPgAA/icAABAAAAAmAAAACAAAAAAAAAAAAAAA"/>
              </a:ext>
            </a:extLst>
          </p:cNvSpPr>
          <p:nvPr>
            <p:ph type="ftr" sz="quarter" idx="11"/>
          </p:nvPr>
        </p:nvSpPr>
        <p:spPr/>
        <p:txBody>
          <a:bodyPr/>
          <a:lstStyle/>
          <a:p>
            <a:pPr>
              <a:defRPr lang="en-us"/>
            </a:pPr>
          </a:p>
        </p:txBody>
      </p:sp>
      <p:sp>
        <p:nvSpPr>
          <p:cNvPr id="6" name="Freeform 6"/>
          <p:cNvSpPr>
            <a:extLst>
              <a:ext uri="smNativeData">
                <pr:smNativeData xmlns:pr="smNativeData" val="SMDATA_16_ZP+mXhMAAAAlAAAACwAAAA0AAAAAAAAAAAAAAAAAAAAAAAAAAAAAAAAAAAAAAAAAAAEAAABQAAAAAAAAAAAA4D8AAAAAAADgPwAAAAAAAOA/AAAAAAAA4D8AAAAAAADgPwAAAAAAAOA/AAAAAAAA4D8AAAAAAADgPwAAAAAAAOA/AAAAAAAA4D8CAAAAjAAAAAEAAAAAAAAApTAQD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Y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pTAQBf///wEAAAAAAAAAAAAAAAAAAAAAAAAAAAAAAAAAAAAAAAAAAAAAAAJ/f38A4+rPA8zMzADAwP8Af39/AAAAAAAAAAAAAAAAAAAAAAAAAAAAIQAAABgAAAAUAAAAAAAAAJkaAAC7CgAAYx8AABAAAAAmAAAACAAAAP//////////"/>
              </a:ext>
            </a:extLst>
          </p:cNvSpPr>
          <p:nvPr/>
        </p:nvSpPr>
        <p:spPr>
          <a:xfrm>
            <a:off x="0" y="4323715"/>
            <a:ext cx="1744345" cy="778510"/>
          </a:xfrm>
          <a:custGeom>
            <a:avLst/>
            <a:gdLst/>
            <a:ahLst/>
            <a:cxnLst/>
            <a:rect l="0" t="0" r="1744345" b="778510"/>
            <a:pathLst>
              <a:path w="1744345" h="778510">
                <a:moveTo>
                  <a:pt x="1345771" y="778510"/>
                </a:moveTo>
                <a:cubicBezTo>
                  <a:pt x="1359838" y="778510"/>
                  <a:pt x="1369217" y="773820"/>
                  <a:pt x="1373906" y="769130"/>
                </a:cubicBezTo>
                <a:cubicBezTo>
                  <a:pt x="1373906" y="764441"/>
                  <a:pt x="1378595" y="764441"/>
                  <a:pt x="1378595" y="764441"/>
                </a:cubicBezTo>
                <a:cubicBezTo>
                  <a:pt x="1734966" y="408014"/>
                  <a:pt x="1734966" y="408014"/>
                  <a:pt x="1734966" y="408014"/>
                </a:cubicBezTo>
                <a:cubicBezTo>
                  <a:pt x="1744345" y="398635"/>
                  <a:pt x="1744345" y="379875"/>
                  <a:pt x="1734966" y="365806"/>
                </a:cubicBezTo>
                <a:cubicBezTo>
                  <a:pt x="1378595" y="14069"/>
                  <a:pt x="1378595" y="14069"/>
                  <a:pt x="1378595" y="14069"/>
                </a:cubicBezTo>
                <a:cubicBezTo>
                  <a:pt x="1378595" y="9380"/>
                  <a:pt x="1373906" y="9380"/>
                  <a:pt x="1373906" y="9380"/>
                </a:cubicBezTo>
                <a:cubicBezTo>
                  <a:pt x="1369217" y="4690"/>
                  <a:pt x="1359838" y="0"/>
                  <a:pt x="1345771" y="0"/>
                </a:cubicBezTo>
                <a:cubicBezTo>
                  <a:pt x="0" y="0"/>
                  <a:pt x="0" y="0"/>
                  <a:pt x="0" y="0"/>
                </a:cubicBezTo>
                <a:cubicBezTo>
                  <a:pt x="0" y="778510"/>
                  <a:pt x="0" y="778510"/>
                  <a:pt x="0" y="778510"/>
                </a:cubicBezTo>
                <a:lnTo>
                  <a:pt x="1345771" y="778510"/>
                </a:lnTo>
                <a:close/>
              </a:path>
            </a:pathLst>
          </a:custGeom>
          <a:solidFill>
            <a:schemeClr val="accent1"/>
          </a:solidFill>
          <a:ln>
            <a:noFill/>
          </a:ln>
          <a:effectLst/>
        </p:spPr>
      </p:sp>
      <p:sp>
        <p:nvSpPr>
          <p:cNvPr id="7" name="Slide Number Placeholder 5"/>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RQMAAN0bAAARCAAAHB4AABAAAAAmAAAACAAAAAEAAAAAAAAA"/>
              </a:ext>
            </a:extLst>
          </p:cNvSpPr>
          <p:nvPr>
            <p:ph type="sldNum" sz="quarter" idx="12"/>
          </p:nvPr>
        </p:nvSpPr>
        <p:spPr>
          <a:xfrm>
            <a:off x="531495" y="4529455"/>
            <a:ext cx="779780" cy="365125"/>
          </a:xfrm>
        </p:spPr>
        <p:txBody>
          <a:bodyPr/>
          <a:lstStyle/>
          <a:p>
            <a:pPr>
              <a:defRPr lang="en-us"/>
            </a:pPr>
            <a:fld id="{3EC90C39-77D3-9CFA-9D71-81AF423F6BD4}" type="slidenum">
              <a:t/>
            </a:fld>
          </a:p>
        </p:txBody>
      </p:sp>
    </p:spTree>
  </p:cSld>
  <p:clrMapOvr>
    <a:masterClrMapping/>
  </p:clrMapOvr>
</p:sldLayout>
</file>

<file path=ppt/slideLayouts/slideLayout10.xml><?xml version="1.0" encoding="utf-8"?>
<p:sldLayout xmlns:p="http://schemas.openxmlformats.org/presentationml/2006/main" xmlns:p14="http://schemas.microsoft.com/office/powerpoint/2010/main" xmlns:r="http://schemas.openxmlformats.org/officeDocument/2006/relationships" xmlns:a="http://schemas.openxmlformats.org/drawingml/2006/main" type="blank" preserve="1">
  <p:cSld name="Заголовок и подпись">
    <p:spTree>
      <p:nvGrpSpPr>
        <p:cNvPr id="1" name=""/>
        <p:cNvGrpSpPr/>
        <p:nvPr/>
      </p:nvGrpSpPr>
      <p:grpSpPr>
        <a:xfrm>
          <a:off x="0" y="0"/>
          <a:ext cx="0" cy="0"/>
          <a:chOff x="0" y="0"/>
          <a:chExt cx="0" cy="0"/>
        </a:xfrm>
      </p:grpSpPr>
      <p:sp>
        <p:nvSpPr>
          <p:cNvPr id="2" name="Title 1"/>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MADAADFRgAA7RYAABAAAAAmAAAACAAAAIGgAAAAAAAA"/>
              </a:ext>
            </a:extLst>
          </p:cNvSpPr>
          <p:nvPr>
            <p:ph type="title"/>
          </p:nvPr>
        </p:nvSpPr>
        <p:spPr>
          <a:xfrm>
            <a:off x="2588895" y="609600"/>
            <a:ext cx="8915400" cy="3117215"/>
          </a:xfrm>
        </p:spPr>
        <p:txBody>
          <a:bodyPr vert="horz" wrap="square" lIns="91440" tIns="45720" rIns="91440" bIns="45720" numCol="1" anchor="ctr">
            <a:prstTxWarp prst="textNoShape">
              <a:avLst/>
            </a:prstTxWarp>
          </a:bodyPr>
          <a:lstStyle>
            <a:lvl1pPr algn="l">
              <a:defRPr lang="ru-ru" sz="4800" b="0"/>
            </a:lvl1pPr>
            <a:lvl2pPr>
              <a:defRPr lang="en-us"/>
            </a:lvl2pPr>
            <a:lvl3pPr>
              <a:defRPr lang="en-us"/>
            </a:lvl3pPr>
            <a:lvl4pPr>
              <a:defRPr lang="en-us"/>
            </a:lvl4pPr>
            <a:lvl5pPr>
              <a:defRPr lang="en-us"/>
            </a:lvl5pPr>
            <a:lvl6pPr>
              <a:defRPr lang="en-us"/>
            </a:lvl6pPr>
            <a:lvl7pPr>
              <a:defRPr lang="en-us"/>
            </a:lvl7pPr>
            <a:lvl8pPr>
              <a:defRPr lang="en-us"/>
            </a:lvl8pPr>
            <a:lvl9pPr>
              <a:defRPr lang="en-us"/>
            </a:lvl9pPr>
          </a:lstStyle>
          <a:p>
            <a:pPr>
              <a:defRPr lang="ru-ru"/>
            </a:pPr>
            <a:r>
              <a:t>Образец заголовка</a:t>
            </a:r>
          </a:p>
        </p:txBody>
      </p:sp>
      <p:sp>
        <p:nvSpPr>
          <p:cNvPr id="3" name="Text Placeholder 2"/>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MkaAADFRgAAWyQAABAAAAAmAAAACAAAAIGgAAAAAAAA"/>
              </a:ext>
            </a:extLst>
          </p:cNvSpPr>
          <p:nvPr>
            <p:ph idx="1"/>
          </p:nvPr>
        </p:nvSpPr>
        <p:spPr>
          <a:xfrm>
            <a:off x="2588895" y="4354195"/>
            <a:ext cx="8915400" cy="1555750"/>
          </a:xfrm>
        </p:spPr>
        <p:txBody>
          <a:bodyPr vert="horz" wrap="square" lIns="91440" tIns="45720" rIns="91440" bIns="45720" numCol="1" anchor="ctr">
            <a:prstTxWarp prst="textNoShape">
              <a:avLst/>
            </a:prstTxWarp>
          </a:bodyPr>
          <a:lstStyle>
            <a:lvl1pPr marL="0" indent="0" algn="l">
              <a:buNone/>
              <a:defRPr lang="ru-ru" sz="1800">
                <a:solidFill>
                  <a:srgbClr val="595959"/>
                </a:solidFill>
              </a:defRPr>
            </a:lvl1pPr>
            <a:lvl2pPr marL="457200" indent="0">
              <a:buNone/>
              <a:defRPr lang="ru-ru" sz="1800">
                <a:solidFill>
                  <a:srgbClr val="8C8C8C"/>
                </a:solidFill>
              </a:defRPr>
            </a:lvl2pPr>
            <a:lvl3pPr marL="914400" indent="0">
              <a:buNone/>
              <a:defRPr lang="ru-ru" sz="1600">
                <a:solidFill>
                  <a:srgbClr val="8C8C8C"/>
                </a:solidFill>
              </a:defRPr>
            </a:lvl3pPr>
            <a:lvl4pPr marL="1371600" indent="0">
              <a:buNone/>
              <a:defRPr lang="ru-ru" sz="1400">
                <a:solidFill>
                  <a:srgbClr val="8C8C8C"/>
                </a:solidFill>
              </a:defRPr>
            </a:lvl4pPr>
            <a:lvl5pPr marL="1828800" indent="0">
              <a:buNone/>
              <a:defRPr lang="ru-ru" sz="1400">
                <a:solidFill>
                  <a:srgbClr val="8C8C8C"/>
                </a:solidFill>
              </a:defRPr>
            </a:lvl5pPr>
            <a:lvl6pPr marL="2286000" indent="0">
              <a:buNone/>
              <a:defRPr lang="en-us" sz="1400">
                <a:solidFill>
                  <a:srgbClr val="8C8C8C"/>
                </a:solidFill>
              </a:defRPr>
            </a:lvl6pPr>
            <a:lvl7pPr marL="2743200" indent="0">
              <a:buNone/>
              <a:defRPr lang="en-us" sz="1400">
                <a:solidFill>
                  <a:srgbClr val="8C8C8C"/>
                </a:solidFill>
              </a:defRPr>
            </a:lvl7pPr>
            <a:lvl8pPr marL="3200400" indent="0">
              <a:buNone/>
              <a:defRPr lang="en-us" sz="1400">
                <a:solidFill>
                  <a:srgbClr val="8C8C8C"/>
                </a:solidFill>
              </a:defRPr>
            </a:lvl8pPr>
            <a:lvl9pPr marL="3657600" indent="0">
              <a:buNone/>
              <a:defRPr lang="en-us" sz="1400">
                <a:solidFill>
                  <a:srgbClr val="8C8C8C"/>
                </a:solidFill>
              </a:defRPr>
            </a:lvl9pPr>
          </a:lstStyle>
          <a:p>
            <a:pPr>
              <a:defRPr lang="ru-ru"/>
            </a:pPr>
            <a:r>
              <a:t>Образец текста</a:t>
            </a:r>
          </a:p>
        </p:txBody>
      </p:sp>
      <p:sp>
        <p:nvSpPr>
          <p:cNvPr id="4" name="Date Placeholder 3"/>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vT8AALYlAADLRgAA/icAABAAAAAmAAAACAAAAAAAAAAAAAAA"/>
              </a:ext>
            </a:extLst>
          </p:cNvSpPr>
          <p:nvPr>
            <p:ph type="dt" sz="half" idx="10"/>
          </p:nvPr>
        </p:nvSpPr>
        <p:spPr/>
        <p:txBody>
          <a:bodyPr/>
          <a:lstStyle/>
          <a:p>
            <a:pPr>
              <a:defRPr lang="en-us"/>
            </a:pPr>
            <a:fld id="{3EC93BC4-8AD3-9CCD-9D71-7C98753F6B29}" type="datetime1">
              <a:t>3/25/2020</a:t>
            </a:fld>
          </a:p>
        </p:txBody>
      </p:sp>
      <p:sp>
        <p:nvSpPr>
          <p:cNvPr id="5" name="Footer Placeholder 4"/>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L8lAADNPgAA/icAABAAAAAmAAAACAAAAAAAAAAAAAAA"/>
              </a:ext>
            </a:extLst>
          </p:cNvSpPr>
          <p:nvPr>
            <p:ph type="ftr" sz="quarter" idx="11"/>
          </p:nvPr>
        </p:nvSpPr>
        <p:spPr/>
        <p:txBody>
          <a:bodyPr/>
          <a:lstStyle/>
          <a:p>
            <a:pPr>
              <a:defRPr lang="en-us"/>
            </a:pPr>
          </a:p>
        </p:txBody>
      </p:sp>
      <p:sp>
        <p:nvSpPr>
          <p:cNvPr id="6" name="Freeform 11"/>
          <p:cNvSpPr>
            <a:extLst>
              <a:ext uri="smNativeData">
                <pr:smNativeData xmlns:pr="smNativeData" val="SMDATA_16_ZP+mXhMAAAAlAAAACwAAAA0AAAAAAAAAAAAAAAAAAAAAAAAAAAAAAAAAAAAAAgAAAAEAAABQAAAAAAAAAAAA4D8AAAAAAADgPwAAAAAAAOA/AAAAAAAA4D8AAAAAAADgPwAAAAAAAOA/AAAAAAAA4D8AAAAAAADgPwAAAAAAAOA/AAAAAAAA4D8CAAAAjAAAAAEAAAAAAAAApTAQD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f///40TAAC/CQAArBYAABAAAAAmAAAACAAAAP//////////"/>
              </a:ext>
            </a:extLst>
          </p:cNvSpPr>
          <p:nvPr/>
        </p:nvSpPr>
        <p:spPr>
          <a:xfrm flipV="1">
            <a:off x="-4445" y="3178175"/>
            <a:ext cx="1588770" cy="507365"/>
          </a:xfrm>
          <a:custGeom>
            <a:avLst/>
            <a:gdLst/>
            <a:ahLst/>
            <a:cxnLst/>
            <a:rect l="0" t="0" r="1588770" b="507365"/>
            <a:pathLst>
              <a:path w="1588770" h="507365">
                <a:moveTo>
                  <a:pt x="1588770" y="238512"/>
                </a:moveTo>
                <a:lnTo>
                  <a:pt x="1359766" y="9508"/>
                </a:lnTo>
                <a:cubicBezTo>
                  <a:pt x="1358220" y="7914"/>
                  <a:pt x="1356330" y="6392"/>
                  <a:pt x="1354784" y="4769"/>
                </a:cubicBezTo>
                <a:cubicBezTo>
                  <a:pt x="1350145" y="0"/>
                  <a:pt x="1345335" y="0"/>
                  <a:pt x="1340525" y="0"/>
                </a:cubicBezTo>
                <a:lnTo>
                  <a:pt x="1249816" y="0"/>
                </a:lnTo>
                <a:lnTo>
                  <a:pt x="0" y="0"/>
                </a:lnTo>
                <a:cubicBezTo>
                  <a:pt x="1374" y="171489"/>
                  <a:pt x="2921" y="339427"/>
                  <a:pt x="4295" y="507365"/>
                </a:cubicBezTo>
                <a:lnTo>
                  <a:pt x="1249816" y="507365"/>
                </a:lnTo>
                <a:lnTo>
                  <a:pt x="1340525" y="505639"/>
                </a:lnTo>
                <a:cubicBezTo>
                  <a:pt x="1345335" y="505639"/>
                  <a:pt x="1350145" y="500870"/>
                  <a:pt x="1354784" y="500870"/>
                </a:cubicBezTo>
                <a:cubicBezTo>
                  <a:pt x="1354784" y="496101"/>
                  <a:pt x="1359766" y="496101"/>
                  <a:pt x="1359766" y="496101"/>
                </a:cubicBezTo>
                <a:lnTo>
                  <a:pt x="1588770" y="267097"/>
                </a:lnTo>
                <a:cubicBezTo>
                  <a:pt x="1598219" y="257589"/>
                  <a:pt x="1598219" y="248050"/>
                  <a:pt x="1588770" y="238512"/>
                </a:cubicBezTo>
                <a:close/>
              </a:path>
            </a:pathLst>
          </a:custGeom>
          <a:solidFill>
            <a:schemeClr val="accent1"/>
          </a:solidFill>
          <a:ln>
            <a:noFill/>
          </a:ln>
          <a:effectLst/>
        </p:spPr>
      </p:sp>
      <p:sp>
        <p:nvSpPr>
          <p:cNvPr id="7" name="Slide Number Placeholder 5"/>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RQMAAPUTAAARCAAANBYAABAAAAAmAAAACAAAAAEAAAAAAAAA"/>
              </a:ext>
            </a:extLst>
          </p:cNvSpPr>
          <p:nvPr>
            <p:ph type="sldNum" sz="quarter" idx="12"/>
          </p:nvPr>
        </p:nvSpPr>
        <p:spPr>
          <a:xfrm>
            <a:off x="531495" y="3244215"/>
            <a:ext cx="779780" cy="365125"/>
          </a:xfrm>
        </p:spPr>
        <p:txBody>
          <a:bodyPr/>
          <a:lstStyle/>
          <a:p>
            <a:pPr>
              <a:defRPr lang="en-us"/>
            </a:pPr>
            <a:fld id="{3EC91FFD-B3D3-9CE9-9D71-45BC513F6B10}" type="slidenum">
              <a:t>‹#›</a:t>
            </a:fld>
          </a:p>
        </p:txBody>
      </p:sp>
    </p:spTree>
  </p:cSld>
  <p:clrMapOvr>
    <a:masterClrMapping/>
  </p:clrMapOvr>
</p:sldLayout>
</file>

<file path=ppt/slideLayouts/slideLayout11.xml><?xml version="1.0" encoding="utf-8"?>
<p:sldLayout xmlns:p="http://schemas.openxmlformats.org/presentationml/2006/main" xmlns:p14="http://schemas.microsoft.com/office/powerpoint/2010/main" xmlns:r="http://schemas.openxmlformats.org/officeDocument/2006/relationships" xmlns:a="http://schemas.openxmlformats.org/drawingml/2006/main" type="blank" preserve="1">
  <p:cSld name="Цитата с подписью">
    <p:spTree>
      <p:nvGrpSpPr>
        <p:cNvPr id="1" name=""/>
        <p:cNvGrpSpPr/>
        <p:nvPr/>
      </p:nvGrpSpPr>
      <p:grpSpPr>
        <a:xfrm>
          <a:off x="0" y="0"/>
          <a:ext cx="0" cy="0"/>
          <a:chOff x="0" y="0"/>
          <a:chExt cx="0" cy="0"/>
        </a:xfrm>
      </p:grpSpPr>
      <p:sp>
        <p:nvSpPr>
          <p:cNvPr id="2" name="Title 1"/>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iBEAAMADAAArRQAAkBUAABAAAAAmAAAACAAAAIGgAAAAAAAA"/>
              </a:ext>
            </a:extLst>
          </p:cNvSpPr>
          <p:nvPr>
            <p:ph type="title"/>
          </p:nvPr>
        </p:nvSpPr>
        <p:spPr>
          <a:xfrm>
            <a:off x="2849880" y="609600"/>
            <a:ext cx="8394065" cy="2895600"/>
          </a:xfrm>
        </p:spPr>
        <p:txBody>
          <a:bodyPr vert="horz" wrap="square" lIns="91440" tIns="45720" rIns="91440" bIns="45720" numCol="1" anchor="ctr">
            <a:prstTxWarp prst="textNoShape">
              <a:avLst/>
            </a:prstTxWarp>
          </a:bodyPr>
          <a:lstStyle>
            <a:lvl1pPr algn="l">
              <a:defRPr lang="ru-ru" sz="4800" b="0"/>
            </a:lvl1pPr>
            <a:lvl2pPr>
              <a:defRPr lang="en-us"/>
            </a:lvl2pPr>
            <a:lvl3pPr>
              <a:defRPr lang="en-us"/>
            </a:lvl3pPr>
            <a:lvl4pPr>
              <a:defRPr lang="en-us"/>
            </a:lvl4pPr>
            <a:lvl5pPr>
              <a:defRPr lang="en-us"/>
            </a:lvl5pPr>
            <a:lvl6pPr>
              <a:defRPr lang="en-us"/>
            </a:lvl6pPr>
            <a:lvl7pPr>
              <a:defRPr lang="en-us"/>
            </a:lvl7pPr>
            <a:lvl8pPr>
              <a:defRPr lang="en-us"/>
            </a:lvl8pPr>
            <a:lvl9pPr>
              <a:defRPr lang="en-us"/>
            </a:lvl9pPr>
          </a:lstStyle>
          <a:p>
            <a:pPr>
              <a:defRPr lang="ru-ru"/>
            </a:pPr>
            <a:r>
              <a:t>Образец заголовка</a:t>
            </a:r>
          </a:p>
        </p:txBody>
      </p:sp>
      <p:sp>
        <p:nvSpPr>
          <p:cNvPr id="3" name="Text Placeholder 9"/>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JRQAAJAVAACCQgAA6BcAABAAAAAmAAAACAAAAIGgAAAAAAAA"/>
              </a:ext>
            </a:extLst>
          </p:cNvSpPr>
          <p:nvPr>
            <p:ph idx="13"/>
          </p:nvPr>
        </p:nvSpPr>
        <p:spPr>
          <a:xfrm>
            <a:off x="3274695" y="3505200"/>
            <a:ext cx="7536815" cy="381000"/>
          </a:xfrm>
        </p:spPr>
        <p:txBody>
          <a:bodyPr vert="horz" wrap="square" lIns="91440" tIns="45720" rIns="91440" bIns="45720" numCol="1" anchor="ctr">
            <a:prstTxWarp prst="textNoShape">
              <a:avLst/>
            </a:prstTxWarp>
          </a:bodyPr>
          <a:lstStyle>
            <a:lvl1pPr marL="0" indent="0">
              <a:buNone/>
              <a:defRPr lang="ru-ru" sz="1600">
                <a:solidFill>
                  <a:srgbClr val="7F7F7F"/>
                </a:solidFill>
              </a:defRPr>
            </a:lvl1pPr>
            <a:lvl2pPr marL="457200" indent="0">
              <a:buNone/>
              <a:defRPr lang="ru-ru"/>
            </a:lvl2pPr>
            <a:lvl3pPr marL="914400" indent="0">
              <a:buNone/>
              <a:defRPr lang="ru-ru"/>
            </a:lvl3pPr>
            <a:lvl4pPr marL="1371600" indent="0">
              <a:buNone/>
              <a:defRPr lang="ru-ru"/>
            </a:lvl4pPr>
            <a:lvl5pPr marL="1828800" indent="0">
              <a:buNone/>
              <a:defRPr lang="ru-ru"/>
            </a:lvl5pPr>
            <a:lvl6pPr>
              <a:defRPr lang="en-us"/>
            </a:lvl6pPr>
            <a:lvl7pPr>
              <a:defRPr lang="en-us"/>
            </a:lvl7pPr>
            <a:lvl8pPr>
              <a:defRPr lang="en-us"/>
            </a:lvl8pPr>
            <a:lvl9pPr>
              <a:defRPr lang="en-us"/>
            </a:lvl9pPr>
          </a:lstStyle>
          <a:p>
            <a:pPr>
              <a:defRPr lang="ru-ru"/>
            </a:pPr>
            <a:r>
              <a:t>Образец текста</a:t>
            </a:r>
          </a:p>
        </p:txBody>
      </p:sp>
      <p:sp>
        <p:nvSpPr>
          <p:cNvPr id="4" name="Text Placeholder 2"/>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MkaAADFRgAAWyQAABAAAAAmAAAACAAAAIGgAAAAAAAA"/>
              </a:ext>
            </a:extLst>
          </p:cNvSpPr>
          <p:nvPr>
            <p:ph idx="1"/>
          </p:nvPr>
        </p:nvSpPr>
        <p:spPr>
          <a:xfrm>
            <a:off x="2588895" y="4354195"/>
            <a:ext cx="8915400" cy="1555750"/>
          </a:xfrm>
        </p:spPr>
        <p:txBody>
          <a:bodyPr vert="horz" wrap="square" lIns="91440" tIns="45720" rIns="91440" bIns="45720" numCol="1" anchor="ctr">
            <a:prstTxWarp prst="textNoShape">
              <a:avLst/>
            </a:prstTxWarp>
          </a:bodyPr>
          <a:lstStyle>
            <a:lvl1pPr marL="0" indent="0" algn="l">
              <a:buNone/>
              <a:defRPr lang="ru-ru" sz="1800">
                <a:solidFill>
                  <a:srgbClr val="595959"/>
                </a:solidFill>
              </a:defRPr>
            </a:lvl1pPr>
            <a:lvl2pPr marL="457200" indent="0">
              <a:buNone/>
              <a:defRPr lang="ru-ru" sz="1800">
                <a:solidFill>
                  <a:srgbClr val="8C8C8C"/>
                </a:solidFill>
              </a:defRPr>
            </a:lvl2pPr>
            <a:lvl3pPr marL="914400" indent="0">
              <a:buNone/>
              <a:defRPr lang="ru-ru" sz="1600">
                <a:solidFill>
                  <a:srgbClr val="8C8C8C"/>
                </a:solidFill>
              </a:defRPr>
            </a:lvl3pPr>
            <a:lvl4pPr marL="1371600" indent="0">
              <a:buNone/>
              <a:defRPr lang="ru-ru" sz="1400">
                <a:solidFill>
                  <a:srgbClr val="8C8C8C"/>
                </a:solidFill>
              </a:defRPr>
            </a:lvl4pPr>
            <a:lvl5pPr marL="1828800" indent="0">
              <a:buNone/>
              <a:defRPr lang="ru-ru" sz="1400">
                <a:solidFill>
                  <a:srgbClr val="8C8C8C"/>
                </a:solidFill>
              </a:defRPr>
            </a:lvl5pPr>
            <a:lvl6pPr marL="2286000" indent="0">
              <a:buNone/>
              <a:defRPr lang="en-us" sz="1400">
                <a:solidFill>
                  <a:srgbClr val="8C8C8C"/>
                </a:solidFill>
              </a:defRPr>
            </a:lvl6pPr>
            <a:lvl7pPr marL="2743200" indent="0">
              <a:buNone/>
              <a:defRPr lang="en-us" sz="1400">
                <a:solidFill>
                  <a:srgbClr val="8C8C8C"/>
                </a:solidFill>
              </a:defRPr>
            </a:lvl7pPr>
            <a:lvl8pPr marL="3200400" indent="0">
              <a:buNone/>
              <a:defRPr lang="en-us" sz="1400">
                <a:solidFill>
                  <a:srgbClr val="8C8C8C"/>
                </a:solidFill>
              </a:defRPr>
            </a:lvl8pPr>
            <a:lvl9pPr marL="3657600" indent="0">
              <a:buNone/>
              <a:defRPr lang="en-us" sz="1400">
                <a:solidFill>
                  <a:srgbClr val="8C8C8C"/>
                </a:solidFill>
              </a:defRPr>
            </a:lvl9pPr>
          </a:lstStyle>
          <a:p>
            <a:pPr>
              <a:defRPr lang="ru-ru"/>
            </a:pPr>
            <a:r>
              <a:t>Образец текста</a:t>
            </a:r>
          </a:p>
        </p:txBody>
      </p:sp>
      <p:sp>
        <p:nvSpPr>
          <p:cNvPr id="5" name="Date Placeholder 3"/>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vT8AALYlAADLRgAA/icAABAAAAAmAAAACAAAAAAAAAAAAAAA"/>
              </a:ext>
            </a:extLst>
          </p:cNvSpPr>
          <p:nvPr>
            <p:ph type="dt" sz="half" idx="10"/>
          </p:nvPr>
        </p:nvSpPr>
        <p:spPr/>
        <p:txBody>
          <a:bodyPr/>
          <a:lstStyle/>
          <a:p>
            <a:pPr>
              <a:defRPr lang="en-us"/>
            </a:pPr>
            <a:fld id="{3EC959B4-FAD3-9CAF-9D71-0CFA173F6B59}" type="datetime1">
              <a:t>3/25/2020</a:t>
            </a:fld>
          </a:p>
        </p:txBody>
      </p:sp>
      <p:sp>
        <p:nvSpPr>
          <p:cNvPr id="6" name="Footer Placeholder 4"/>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L8lAADNPgAA/icAABAAAAAmAAAACAAAAAAAAAAAAAAA"/>
              </a:ext>
            </a:extLst>
          </p:cNvSpPr>
          <p:nvPr>
            <p:ph type="ftr" sz="quarter" idx="11"/>
          </p:nvPr>
        </p:nvSpPr>
        <p:spPr/>
        <p:txBody>
          <a:bodyPr/>
          <a:lstStyle/>
          <a:p>
            <a:pPr>
              <a:defRPr lang="en-us"/>
            </a:pPr>
          </a:p>
        </p:txBody>
      </p:sp>
      <p:sp>
        <p:nvSpPr>
          <p:cNvPr id="7" name="Freeform 11"/>
          <p:cNvSpPr>
            <a:extLst>
              <a:ext uri="smNativeData">
                <pr:smNativeData xmlns:pr="smNativeData" val="SMDATA_16_ZP+mXhMAAAAlAAAACwAAAA0AAAAAAAAAAAAAAAAAAAAAAAAAAAAAAAAAAAAAAgAAAAEAAABQAAAAAAAAAAAA4D8AAAAAAADgPwAAAAAAAOA/AAAAAAAA4D8AAAAAAADgPwAAAAAAAOA/AAAAAAAA4D8AAAAAAADgPwAAAAAAAOA/AAAAAAAA4D8CAAAAjAAAAAEAAAAAAAAApTAQD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f///40TAAC/CQAArBYAABAAAAAmAAAACAAAAP//////////"/>
              </a:ext>
            </a:extLst>
          </p:cNvSpPr>
          <p:nvPr/>
        </p:nvSpPr>
        <p:spPr>
          <a:xfrm flipV="1">
            <a:off x="-4445" y="3178175"/>
            <a:ext cx="1588770" cy="507365"/>
          </a:xfrm>
          <a:custGeom>
            <a:avLst/>
            <a:gdLst/>
            <a:ahLst/>
            <a:cxnLst/>
            <a:rect l="0" t="0" r="1588770" b="507365"/>
            <a:pathLst>
              <a:path w="1588770" h="507365">
                <a:moveTo>
                  <a:pt x="1588770" y="238512"/>
                </a:moveTo>
                <a:lnTo>
                  <a:pt x="1359766" y="9508"/>
                </a:lnTo>
                <a:cubicBezTo>
                  <a:pt x="1358220" y="7914"/>
                  <a:pt x="1356330" y="6392"/>
                  <a:pt x="1354784" y="4769"/>
                </a:cubicBezTo>
                <a:cubicBezTo>
                  <a:pt x="1350145" y="0"/>
                  <a:pt x="1345335" y="0"/>
                  <a:pt x="1340525" y="0"/>
                </a:cubicBezTo>
                <a:lnTo>
                  <a:pt x="1249816" y="0"/>
                </a:lnTo>
                <a:lnTo>
                  <a:pt x="0" y="0"/>
                </a:lnTo>
                <a:cubicBezTo>
                  <a:pt x="1374" y="171489"/>
                  <a:pt x="2921" y="339427"/>
                  <a:pt x="4295" y="507365"/>
                </a:cubicBezTo>
                <a:lnTo>
                  <a:pt x="1249816" y="507365"/>
                </a:lnTo>
                <a:lnTo>
                  <a:pt x="1340525" y="505639"/>
                </a:lnTo>
                <a:cubicBezTo>
                  <a:pt x="1345335" y="505639"/>
                  <a:pt x="1350145" y="500870"/>
                  <a:pt x="1354784" y="500870"/>
                </a:cubicBezTo>
                <a:cubicBezTo>
                  <a:pt x="1354784" y="496101"/>
                  <a:pt x="1359766" y="496101"/>
                  <a:pt x="1359766" y="496101"/>
                </a:cubicBezTo>
                <a:lnTo>
                  <a:pt x="1588770" y="267097"/>
                </a:lnTo>
                <a:cubicBezTo>
                  <a:pt x="1598219" y="257589"/>
                  <a:pt x="1598219" y="248050"/>
                  <a:pt x="1588770" y="238512"/>
                </a:cubicBezTo>
                <a:close/>
              </a:path>
            </a:pathLst>
          </a:custGeom>
          <a:solidFill>
            <a:schemeClr val="accent1"/>
          </a:solidFill>
          <a:ln>
            <a:noFill/>
          </a:ln>
          <a:effectLst/>
        </p:spPr>
      </p:sp>
      <p:sp>
        <p:nvSpPr>
          <p:cNvPr id="8" name="Slide Number Placeholder 5"/>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RQMAAPUTAAARCAAANBYAABAAAAAmAAAACAAAAAEAAAAAAAAA"/>
              </a:ext>
            </a:extLst>
          </p:cNvSpPr>
          <p:nvPr>
            <p:ph type="sldNum" sz="quarter" idx="12"/>
          </p:nvPr>
        </p:nvSpPr>
        <p:spPr>
          <a:xfrm>
            <a:off x="531495" y="3244215"/>
            <a:ext cx="779780" cy="365125"/>
          </a:xfrm>
        </p:spPr>
        <p:txBody>
          <a:bodyPr/>
          <a:lstStyle/>
          <a:p>
            <a:pPr>
              <a:defRPr lang="en-us"/>
            </a:pPr>
            <a:fld id="{3EC93493-DDD3-9CC2-9D71-2B977A3F6B7E}" type="slidenum">
              <a:t>‹#›</a:t>
            </a:fld>
          </a:p>
        </p:txBody>
      </p:sp>
      <p:sp>
        <p:nvSpPr>
          <p:cNvPr id="9" name="TextBox 13"/>
          <p:cNvSpPr>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Lg8AAPwDAADuEgAAlQcAABAAAAAmAAAACAAAAP//////////"/>
              </a:ext>
            </a:extLst>
          </p:cNvSpPr>
          <p:nvPr/>
        </p:nvSpPr>
        <p:spPr>
          <a:xfrm>
            <a:off x="2467610" y="647700"/>
            <a:ext cx="609600" cy="584835"/>
          </a:xfrm>
          <a:prstGeom prst="rect">
            <a:avLst/>
          </a:prstGeom>
          <a:noFill/>
          <a:ln>
            <a:noFill/>
          </a:ln>
          <a:effectLst/>
        </p:spPr>
        <p:txBody>
          <a:bodyPr vert="horz" wrap="square" lIns="91440" tIns="45720" rIns="91440" bIns="45720" numCol="1" anchor="ctr"/>
          <a:lstStyle/>
          <a:p>
            <a:pPr>
              <a:defRPr lang="en-us"/>
            </a:pPr>
            <a:r>
              <a:rPr lang="en-us" sz="8000">
                <a:solidFill>
                  <a:schemeClr val="accent1"/>
                </a:solidFill>
                <a:latin typeface="Arial" pitchFamily="2" charset="-52"/>
                <a:ea typeface="Century Gothic" pitchFamily="2" charset="-52"/>
                <a:cs typeface="Century Gothic" pitchFamily="2" charset="-52"/>
              </a:rPr>
              <a:t>“</a:t>
            </a:r>
            <a:endParaRPr lang="en-us" sz="8000">
              <a:solidFill>
                <a:schemeClr val="accent1"/>
              </a:solidFill>
              <a:latin typeface="Arial" pitchFamily="2" charset="-52"/>
              <a:ea typeface="Century Gothic" pitchFamily="2" charset="-52"/>
              <a:cs typeface="Century Gothic" pitchFamily="2" charset="-52"/>
            </a:endParaRPr>
          </a:p>
        </p:txBody>
      </p:sp>
      <p:sp>
        <p:nvSpPr>
          <p:cNvPr id="10" name="TextBox 14"/>
          <p:cNvSpPr>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YEQAAN8RAAAgSAAAeBUAABAAAAAmAAAACAAAAP//////////"/>
              </a:ext>
            </a:extLst>
          </p:cNvSpPr>
          <p:nvPr/>
        </p:nvSpPr>
        <p:spPr>
          <a:xfrm>
            <a:off x="11115040" y="2905125"/>
            <a:ext cx="609600" cy="584835"/>
          </a:xfrm>
          <a:prstGeom prst="rect">
            <a:avLst/>
          </a:prstGeom>
          <a:noFill/>
          <a:ln>
            <a:noFill/>
          </a:ln>
          <a:effectLst/>
        </p:spPr>
        <p:txBody>
          <a:bodyPr vert="horz" wrap="square" lIns="91440" tIns="45720" rIns="91440" bIns="45720" numCol="1" anchor="ctr"/>
          <a:lstStyle/>
          <a:p>
            <a:pPr>
              <a:defRPr lang="en-us"/>
            </a:pPr>
            <a:r>
              <a:rPr lang="en-us" sz="8000">
                <a:solidFill>
                  <a:schemeClr val="accent1"/>
                </a:solidFill>
                <a:latin typeface="Arial" pitchFamily="2" charset="-52"/>
                <a:ea typeface="Century Gothic" pitchFamily="2" charset="-52"/>
                <a:cs typeface="Century Gothic" pitchFamily="2" charset="-52"/>
              </a:rPr>
              <a:t>”</a:t>
            </a:r>
            <a:endParaRPr lang="en-us" sz="8000">
              <a:solidFill>
                <a:schemeClr val="accent1"/>
              </a:solidFill>
              <a:latin typeface="Arial" pitchFamily="2" charset="-52"/>
              <a:ea typeface="Century Gothic" pitchFamily="2" charset="-52"/>
              <a:cs typeface="Century Gothic" pitchFamily="2" charset="-52"/>
            </a:endParaRPr>
          </a:p>
        </p:txBody>
      </p:sp>
    </p:spTree>
  </p:cSld>
  <p:clrMapOvr>
    <a:masterClrMapping/>
  </p:clrMapOvr>
</p:sldLayout>
</file>

<file path=ppt/slideLayouts/slideLayout12.xml><?xml version="1.0" encoding="utf-8"?>
<p:sldLayout xmlns:p="http://schemas.openxmlformats.org/presentationml/2006/main" xmlns:p14="http://schemas.microsoft.com/office/powerpoint/2010/main" xmlns:r="http://schemas.openxmlformats.org/officeDocument/2006/relationships" xmlns:a="http://schemas.openxmlformats.org/drawingml/2006/main" type="blank" preserve="1">
  <p:cSld name="Карточка имени">
    <p:spTree>
      <p:nvGrpSpPr>
        <p:cNvPr id="1" name=""/>
        <p:cNvGrpSpPr/>
        <p:nvPr/>
      </p:nvGrpSpPr>
      <p:grpSpPr>
        <a:xfrm>
          <a:off x="0" y="0"/>
          <a:ext cx="0" cy="0"/>
          <a:chOff x="0" y="0"/>
          <a:chExt cx="0" cy="0"/>
        </a:xfrm>
      </p:grpSpPr>
      <p:sp>
        <p:nvSpPr>
          <p:cNvPr id="2" name="Title 1"/>
          <p:cNvSpPr>
            <a:spLocks noGrp="1" noChangeArrowheads="1"/>
            <a:extLst>
              <a:ext uri="smNativeData">
                <pr:smNativeData xmlns:pr="smNativeData" val="SMDATA_16_ZP+mXhMAAAAlAAAAZAAAAA0AAAAAkAAAAEgAAACQAAAAS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g8AAAAPAADGRgAAwx8AABAAAAAmAAAACAAAAIGgAAAAAAAA"/>
              </a:ext>
            </a:extLst>
          </p:cNvSpPr>
          <p:nvPr>
            <p:ph type="title"/>
          </p:nvPr>
        </p:nvSpPr>
        <p:spPr>
          <a:xfrm>
            <a:off x="2589530" y="2438400"/>
            <a:ext cx="8915400" cy="2724785"/>
          </a:xfrm>
        </p:spPr>
        <p:txBody>
          <a:bodyPr vert="horz" wrap="square" lIns="91440" tIns="45720" rIns="91440" bIns="45720" numCol="1" anchor="b">
            <a:prstTxWarp prst="textNoShape">
              <a:avLst/>
            </a:prstTxWarp>
          </a:bodyPr>
          <a:lstStyle>
            <a:lvl1pPr algn="l">
              <a:defRPr lang="ru-ru" sz="4800" b="0"/>
            </a:lvl1pPr>
            <a:lvl2pPr>
              <a:defRPr lang="en-us"/>
            </a:lvl2pPr>
            <a:lvl3pPr>
              <a:defRPr lang="en-us"/>
            </a:lvl3pPr>
            <a:lvl4pPr>
              <a:defRPr lang="en-us"/>
            </a:lvl4pPr>
            <a:lvl5pPr>
              <a:defRPr lang="en-us"/>
            </a:lvl5pPr>
            <a:lvl6pPr>
              <a:defRPr lang="en-us"/>
            </a:lvl6pPr>
            <a:lvl7pPr>
              <a:defRPr lang="en-us"/>
            </a:lvl7pPr>
            <a:lvl8pPr>
              <a:defRPr lang="en-us"/>
            </a:lvl8pPr>
            <a:lvl9pPr>
              <a:defRPr lang="en-us"/>
            </a:lvl9pPr>
          </a:lstStyle>
          <a:p>
            <a:pPr>
              <a:defRPr lang="ru-ru"/>
            </a:pPr>
            <a:r>
              <a:t>Образец заголовка</a:t>
            </a:r>
          </a:p>
        </p:txBody>
      </p:sp>
      <p:sp>
        <p:nvSpPr>
          <p:cNvPr id="3" name="Text Placeholder 3"/>
          <p:cNvSpPr>
            <a:spLocks noGrp="1" noChangeArrowheads="1"/>
            <a:extLst>
              <a:ext uri="smNativeData">
                <pr:smNativeData xmlns:pr="smNativeData" val="SMDATA_16_ZP+mX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g8AAOAfAADGRgAAXSQAABAAAAAmAAAACAAAAD2gAAAAAAAA"/>
              </a:ext>
            </a:extLst>
          </p:cNvSpPr>
          <p:nvPr>
            <p:ph idx="2"/>
          </p:nvPr>
        </p:nvSpPr>
        <p:spPr>
          <a:xfrm>
            <a:off x="2589530" y="5181600"/>
            <a:ext cx="8915400" cy="729615"/>
          </a:xfrm>
        </p:spPr>
        <p:txBody>
          <a:bodyPr vert="horz" wrap="square" lIns="91440" tIns="45720" rIns="91440" bIns="45720" numCol="1" anchor="t">
            <a:prstTxWarp prst="textNoShape">
              <a:avLst/>
            </a:prstTxWarp>
          </a:bodyPr>
          <a:lstStyle>
            <a:lvl1pPr marL="0" indent="0">
              <a:buNone/>
              <a:defRPr lang="ru-ru">
                <a:solidFill>
                  <a:srgbClr val="595959"/>
                </a:solidFill>
              </a:defRPr>
            </a:lvl1pPr>
            <a:lvl2pPr>
              <a:defRPr lang="ru-ru"/>
            </a:lvl2pPr>
            <a:lvl3pPr>
              <a:defRPr lang="ru-ru"/>
            </a:lvl3pPr>
            <a:lvl4pPr>
              <a:defRPr lang="ru-ru"/>
            </a:lvl4pPr>
            <a:lvl5pPr>
              <a:defRPr lang="ru-ru"/>
            </a:lvl5pPr>
            <a:lvl6pPr>
              <a:defRPr lang="en-us"/>
            </a:lvl6pPr>
            <a:lvl7pPr>
              <a:defRPr lang="en-us"/>
            </a:lvl7pPr>
            <a:lvl8pPr>
              <a:defRPr lang="en-us"/>
            </a:lvl8pPr>
            <a:lvl9pPr>
              <a:defRPr lang="en-us"/>
            </a:lvl9pPr>
          </a:lstStyle>
          <a:p>
            <a:pPr>
              <a:defRPr lang="ru-ru"/>
            </a:pPr>
            <a:r>
              <a:t>Образец текста</a:t>
            </a:r>
          </a:p>
        </p:txBody>
      </p:sp>
      <p:sp>
        <p:nvSpPr>
          <p:cNvPr id="4" name="Date Placeholder 4"/>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vT8AALYlAADLRgAA/icAABAAAAAmAAAACAAAAAAAAAAAAAAA"/>
              </a:ext>
            </a:extLst>
          </p:cNvSpPr>
          <p:nvPr>
            <p:ph type="dt" sz="half" idx="10"/>
          </p:nvPr>
        </p:nvSpPr>
        <p:spPr/>
        <p:txBody>
          <a:bodyPr/>
          <a:lstStyle/>
          <a:p>
            <a:pPr>
              <a:defRPr lang="en-us"/>
            </a:pPr>
            <a:fld id="{3EC915E0-AED3-9CE3-9D71-58B65B3F6B0D}" type="datetime1">
              <a:t>3/25/2020</a:t>
            </a:fld>
          </a:p>
        </p:txBody>
      </p:sp>
      <p:sp>
        <p:nvSpPr>
          <p:cNvPr id="5" name="Footer Placeholder 5"/>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L8lAADNPgAA/icAABAAAAAmAAAACAAAAAAAAAAAAAAA"/>
              </a:ext>
            </a:extLst>
          </p:cNvSpPr>
          <p:nvPr>
            <p:ph type="ftr" sz="quarter" idx="11"/>
          </p:nvPr>
        </p:nvSpPr>
        <p:spPr/>
        <p:txBody>
          <a:bodyPr/>
          <a:lstStyle/>
          <a:p>
            <a:pPr>
              <a:defRPr lang="en-us"/>
            </a:pPr>
          </a:p>
        </p:txBody>
      </p:sp>
      <p:sp>
        <p:nvSpPr>
          <p:cNvPr id="6" name="Freeform 11"/>
          <p:cNvSpPr>
            <a:extLst>
              <a:ext uri="smNativeData">
                <pr:smNativeData xmlns:pr="smNativeData" val="SMDATA_16_ZP+mXhMAAAAlAAAACwAAAA0AAAAAAAAAAAAAAAAAAAAAAAAAAAAAAAAAAAAAAgAAAAEAAABQAAAAAAAAAAAA4D8AAAAAAADgPwAAAAAAAOA/AAAAAAAA4D8AAAAAAADgPwAAAAAAAOA/AAAAAAAA4D8AAAAAAADgPwAAAAAAAOA/AAAAAAAA4D8CAAAAjAAAAAEAAAAAAAAApTAQD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f///zceAAC/CQAAViEAABAAAAAmAAAACAAAAP//////////"/>
              </a:ext>
            </a:extLst>
          </p:cNvSpPr>
          <p:nvPr/>
        </p:nvSpPr>
        <p:spPr>
          <a:xfrm flipV="1">
            <a:off x="-4445" y="4911725"/>
            <a:ext cx="1588770" cy="507365"/>
          </a:xfrm>
          <a:custGeom>
            <a:avLst/>
            <a:gdLst/>
            <a:ahLst/>
            <a:cxnLst/>
            <a:rect l="0" t="0" r="1588770" b="507365"/>
            <a:pathLst>
              <a:path w="1588770" h="507365">
                <a:moveTo>
                  <a:pt x="1588770" y="238512"/>
                </a:moveTo>
                <a:lnTo>
                  <a:pt x="1359766" y="9508"/>
                </a:lnTo>
                <a:cubicBezTo>
                  <a:pt x="1358220" y="7914"/>
                  <a:pt x="1356330" y="6392"/>
                  <a:pt x="1354784" y="4769"/>
                </a:cubicBezTo>
                <a:cubicBezTo>
                  <a:pt x="1350145" y="0"/>
                  <a:pt x="1345335" y="0"/>
                  <a:pt x="1340525" y="0"/>
                </a:cubicBezTo>
                <a:lnTo>
                  <a:pt x="1249816" y="0"/>
                </a:lnTo>
                <a:lnTo>
                  <a:pt x="0" y="0"/>
                </a:lnTo>
                <a:cubicBezTo>
                  <a:pt x="1374" y="171489"/>
                  <a:pt x="2921" y="339427"/>
                  <a:pt x="4295" y="507365"/>
                </a:cubicBezTo>
                <a:lnTo>
                  <a:pt x="1249816" y="507365"/>
                </a:lnTo>
                <a:lnTo>
                  <a:pt x="1340525" y="505639"/>
                </a:lnTo>
                <a:cubicBezTo>
                  <a:pt x="1345335" y="505639"/>
                  <a:pt x="1350145" y="500870"/>
                  <a:pt x="1354784" y="500870"/>
                </a:cubicBezTo>
                <a:cubicBezTo>
                  <a:pt x="1354784" y="496101"/>
                  <a:pt x="1359766" y="496101"/>
                  <a:pt x="1359766" y="496101"/>
                </a:cubicBezTo>
                <a:lnTo>
                  <a:pt x="1588770" y="267097"/>
                </a:lnTo>
                <a:cubicBezTo>
                  <a:pt x="1598219" y="257589"/>
                  <a:pt x="1598219" y="248050"/>
                  <a:pt x="1588770" y="238512"/>
                </a:cubicBezTo>
                <a:close/>
              </a:path>
            </a:pathLst>
          </a:custGeom>
          <a:solidFill>
            <a:schemeClr val="accent1"/>
          </a:solidFill>
          <a:ln>
            <a:noFill/>
          </a:ln>
          <a:effectLst/>
        </p:spPr>
      </p:sp>
      <p:sp>
        <p:nvSpPr>
          <p:cNvPr id="7" name="Slide Number Placeholder 6"/>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RQMAAKceAAARCAAA5iAAABAAAAAmAAAACAAAAAEAAAAAAAAA"/>
              </a:ext>
            </a:extLst>
          </p:cNvSpPr>
          <p:nvPr>
            <p:ph type="sldNum" sz="quarter" idx="12"/>
          </p:nvPr>
        </p:nvSpPr>
        <p:spPr>
          <a:xfrm>
            <a:off x="531495" y="4982845"/>
            <a:ext cx="779780" cy="365125"/>
          </a:xfrm>
        </p:spPr>
        <p:txBody>
          <a:bodyPr/>
          <a:lstStyle/>
          <a:p>
            <a:pPr>
              <a:defRPr lang="en-us"/>
            </a:pPr>
            <a:fld id="{3EC903EA-A4D3-9CF5-9D71-52A04D3F6B07}" type="slidenum">
              <a:t>‹#›</a:t>
            </a:fld>
          </a:p>
        </p:txBody>
      </p:sp>
    </p:spTree>
  </p:cSld>
  <p:clrMapOvr>
    <a:masterClrMapping/>
  </p:clrMapOvr>
</p:sldLayout>
</file>

<file path=ppt/slideLayouts/slideLayout13.xml><?xml version="1.0" encoding="utf-8"?>
<p:sldLayout xmlns:p="http://schemas.openxmlformats.org/presentationml/2006/main" xmlns:p14="http://schemas.microsoft.com/office/powerpoint/2010/main" xmlns:r="http://schemas.openxmlformats.org/officeDocument/2006/relationships" xmlns:a="http://schemas.openxmlformats.org/drawingml/2006/main" type="blank" preserve="1">
  <p:cSld name="Цитата карточки имени">
    <p:spTree>
      <p:nvGrpSpPr>
        <p:cNvPr id="1" name=""/>
        <p:cNvGrpSpPr/>
        <p:nvPr/>
      </p:nvGrpSpPr>
      <p:grpSpPr>
        <a:xfrm>
          <a:off x="0" y="0"/>
          <a:ext cx="0" cy="0"/>
          <a:chOff x="0" y="0"/>
          <a:chExt cx="0" cy="0"/>
        </a:xfrm>
      </p:grpSpPr>
      <p:sp>
        <p:nvSpPr>
          <p:cNvPr id="2" name="Title 1"/>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iBEAAMADAAArRQAAkBUAABAAAAAmAAAACAAAAIGgAAAAAAAA"/>
              </a:ext>
            </a:extLst>
          </p:cNvSpPr>
          <p:nvPr>
            <p:ph type="title"/>
          </p:nvPr>
        </p:nvSpPr>
        <p:spPr>
          <a:xfrm>
            <a:off x="2849880" y="609600"/>
            <a:ext cx="8394065" cy="2895600"/>
          </a:xfrm>
        </p:spPr>
        <p:txBody>
          <a:bodyPr vert="horz" wrap="square" lIns="91440" tIns="45720" rIns="91440" bIns="45720" numCol="1" anchor="ctr">
            <a:prstTxWarp prst="textNoShape">
              <a:avLst/>
            </a:prstTxWarp>
          </a:bodyPr>
          <a:lstStyle>
            <a:lvl1pPr algn="l">
              <a:defRPr lang="ru-ru" sz="4800" b="0"/>
            </a:lvl1pPr>
            <a:lvl2pPr>
              <a:defRPr lang="en-us"/>
            </a:lvl2pPr>
            <a:lvl3pPr>
              <a:defRPr lang="en-us"/>
            </a:lvl3pPr>
            <a:lvl4pPr>
              <a:defRPr lang="en-us"/>
            </a:lvl4pPr>
            <a:lvl5pPr>
              <a:defRPr lang="en-us"/>
            </a:lvl5pPr>
            <a:lvl6pPr>
              <a:defRPr lang="en-us"/>
            </a:lvl6pPr>
            <a:lvl7pPr>
              <a:defRPr lang="en-us"/>
            </a:lvl7pPr>
            <a:lvl8pPr>
              <a:defRPr lang="en-us"/>
            </a:lvl8pPr>
            <a:lvl9pPr>
              <a:defRPr lang="en-us"/>
            </a:lvl9pPr>
          </a:lstStyle>
          <a:p>
            <a:pPr>
              <a:defRPr lang="ru-ru"/>
            </a:pPr>
            <a:r>
              <a:t>Образец заголовка</a:t>
            </a:r>
          </a:p>
        </p:txBody>
      </p:sp>
      <p:sp>
        <p:nvSpPr>
          <p:cNvPr id="3" name="Text Placeholder 9"/>
          <p:cNvSpPr>
            <a:spLocks noGrp="1" noChangeArrowheads="1"/>
            <a:extLst>
              <a:ext uri="smNativeData">
                <pr:smNativeData xmlns:pr="smNativeData" val="SMDATA_16_ZP+mXhMAAAAlAAAAZAAAAA0AAAAAkAAAAEgAAACQAAAAS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LgaAADFRgAA4B8AABAAAAAmAAAACAAAAIGgAAAAAAAA"/>
              </a:ext>
            </a:extLst>
          </p:cNvSpPr>
          <p:nvPr>
            <p:ph idx="13"/>
          </p:nvPr>
        </p:nvSpPr>
        <p:spPr>
          <a:xfrm>
            <a:off x="2588895" y="4343400"/>
            <a:ext cx="8915400" cy="838200"/>
          </a:xfrm>
        </p:spPr>
        <p:txBody>
          <a:bodyPr vert="horz" wrap="square" lIns="91440" tIns="45720" rIns="91440" bIns="45720" numCol="1" anchor="b">
            <a:prstTxWarp prst="textNoShape">
              <a:avLst/>
            </a:prstTxWarp>
          </a:bodyPr>
          <a:lstStyle>
            <a:lvl1pPr marL="0" indent="0">
              <a:buNone/>
              <a:defRPr lang="ru-ru" sz="2400">
                <a:solidFill>
                  <a:schemeClr val="accent1"/>
                </a:solidFill>
              </a:defRPr>
            </a:lvl1pPr>
            <a:lvl2pPr marL="457200" indent="0">
              <a:buNone/>
              <a:defRPr lang="ru-ru"/>
            </a:lvl2pPr>
            <a:lvl3pPr marL="914400" indent="0">
              <a:buNone/>
              <a:defRPr lang="ru-ru"/>
            </a:lvl3pPr>
            <a:lvl4pPr marL="1371600" indent="0">
              <a:buNone/>
              <a:defRPr lang="ru-ru"/>
            </a:lvl4pPr>
            <a:lvl5pPr marL="1828800" indent="0">
              <a:buNone/>
              <a:defRPr lang="ru-ru"/>
            </a:lvl5pPr>
            <a:lvl6pPr>
              <a:defRPr lang="en-us"/>
            </a:lvl6pPr>
            <a:lvl7pPr>
              <a:defRPr lang="en-us"/>
            </a:lvl7pPr>
            <a:lvl8pPr>
              <a:defRPr lang="en-us"/>
            </a:lvl8pPr>
            <a:lvl9pPr>
              <a:defRPr lang="en-us"/>
            </a:lvl9pPr>
          </a:lstStyle>
          <a:p>
            <a:pPr>
              <a:defRPr lang="ru-ru"/>
            </a:pPr>
            <a:r>
              <a:t>Образец текста</a:t>
            </a:r>
          </a:p>
        </p:txBody>
      </p:sp>
      <p:sp>
        <p:nvSpPr>
          <p:cNvPr id="4" name="Text Placeholder 3"/>
          <p:cNvSpPr>
            <a:spLocks noGrp="1" noChangeArrowheads="1"/>
            <a:extLst>
              <a:ext uri="smNativeData">
                <pr:smNativeData xmlns:pr="smNativeData" val="SMDATA_16_ZP+mX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g8AAOAfAADGRgAAXSQAABAAAAAmAAAACAAAAD2gAAAAAAAA"/>
              </a:ext>
            </a:extLst>
          </p:cNvSpPr>
          <p:nvPr>
            <p:ph idx="2"/>
          </p:nvPr>
        </p:nvSpPr>
        <p:spPr>
          <a:xfrm>
            <a:off x="2589530" y="5181600"/>
            <a:ext cx="8915400" cy="729615"/>
          </a:xfrm>
        </p:spPr>
        <p:txBody>
          <a:bodyPr vert="horz" wrap="square" lIns="91440" tIns="45720" rIns="91440" bIns="45720" numCol="1" anchor="t">
            <a:prstTxWarp prst="textNoShape">
              <a:avLst/>
            </a:prstTxWarp>
          </a:bodyPr>
          <a:lstStyle>
            <a:lvl1pPr marL="0" indent="0">
              <a:buNone/>
              <a:defRPr lang="ru-ru">
                <a:solidFill>
                  <a:srgbClr val="595959"/>
                </a:solidFill>
              </a:defRPr>
            </a:lvl1pPr>
            <a:lvl2pPr>
              <a:defRPr lang="ru-ru"/>
            </a:lvl2pPr>
            <a:lvl3pPr>
              <a:defRPr lang="ru-ru"/>
            </a:lvl3pPr>
            <a:lvl4pPr>
              <a:defRPr lang="ru-ru"/>
            </a:lvl4pPr>
            <a:lvl5pPr>
              <a:defRPr lang="ru-ru"/>
            </a:lvl5pPr>
            <a:lvl6pPr>
              <a:defRPr lang="en-us"/>
            </a:lvl6pPr>
            <a:lvl7pPr>
              <a:defRPr lang="en-us"/>
            </a:lvl7pPr>
            <a:lvl8pPr>
              <a:defRPr lang="en-us"/>
            </a:lvl8pPr>
            <a:lvl9pPr>
              <a:defRPr lang="en-us"/>
            </a:lvl9pPr>
          </a:lstStyle>
          <a:p>
            <a:pPr>
              <a:defRPr lang="ru-ru"/>
            </a:pPr>
            <a:r>
              <a:t>Образец текста</a:t>
            </a:r>
          </a:p>
        </p:txBody>
      </p:sp>
      <p:sp>
        <p:nvSpPr>
          <p:cNvPr id="5" name="Date Placeholder 4"/>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vT8AALYlAADLRgAA/icAABAAAAAmAAAACAAAAAAAAAAAAAAA"/>
              </a:ext>
            </a:extLst>
          </p:cNvSpPr>
          <p:nvPr>
            <p:ph type="dt" sz="half" idx="10"/>
          </p:nvPr>
        </p:nvSpPr>
        <p:spPr/>
        <p:txBody>
          <a:bodyPr/>
          <a:lstStyle/>
          <a:p>
            <a:pPr>
              <a:defRPr lang="en-us"/>
            </a:pPr>
            <a:fld id="{3EC93924-6AD3-9CCF-9D71-9C9A773F6BC9}" type="datetime1">
              <a:t>3/25/2020</a:t>
            </a:fld>
          </a:p>
        </p:txBody>
      </p:sp>
      <p:sp>
        <p:nvSpPr>
          <p:cNvPr id="6" name="Footer Placeholder 5"/>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L8lAADNPgAA/icAABAAAAAmAAAACAAAAAAAAAAAAAAA"/>
              </a:ext>
            </a:extLst>
          </p:cNvSpPr>
          <p:nvPr>
            <p:ph type="ftr" sz="quarter" idx="11"/>
          </p:nvPr>
        </p:nvSpPr>
        <p:spPr/>
        <p:txBody>
          <a:bodyPr/>
          <a:lstStyle/>
          <a:p>
            <a:pPr>
              <a:defRPr lang="en-us"/>
            </a:pPr>
          </a:p>
        </p:txBody>
      </p:sp>
      <p:sp>
        <p:nvSpPr>
          <p:cNvPr id="7" name="Freeform 11"/>
          <p:cNvSpPr>
            <a:extLst>
              <a:ext uri="smNativeData">
                <pr:smNativeData xmlns:pr="smNativeData" val="SMDATA_16_ZP+mXhMAAAAlAAAACwAAAA0AAAAAAAAAAAAAAAAAAAAAAAAAAAAAAAAAAAAAAgAAAAEAAABQAAAAAAAAAAAA4D8AAAAAAADgPwAAAAAAAOA/AAAAAAAA4D8AAAAAAADgPwAAAAAAAOA/AAAAAAAA4D8AAAAAAADgPwAAAAAAAOA/AAAAAAAA4D8CAAAAjAAAAAEAAAAAAAAApTAQD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f///zceAAC/CQAAViEAABAAAAAmAAAACAAAAP//////////"/>
              </a:ext>
            </a:extLst>
          </p:cNvSpPr>
          <p:nvPr/>
        </p:nvSpPr>
        <p:spPr>
          <a:xfrm flipV="1">
            <a:off x="-4445" y="4911725"/>
            <a:ext cx="1588770" cy="507365"/>
          </a:xfrm>
          <a:custGeom>
            <a:avLst/>
            <a:gdLst/>
            <a:ahLst/>
            <a:cxnLst/>
            <a:rect l="0" t="0" r="1588770" b="507365"/>
            <a:pathLst>
              <a:path w="1588770" h="507365">
                <a:moveTo>
                  <a:pt x="1588770" y="238512"/>
                </a:moveTo>
                <a:lnTo>
                  <a:pt x="1359766" y="9508"/>
                </a:lnTo>
                <a:cubicBezTo>
                  <a:pt x="1358220" y="7914"/>
                  <a:pt x="1356330" y="6392"/>
                  <a:pt x="1354784" y="4769"/>
                </a:cubicBezTo>
                <a:cubicBezTo>
                  <a:pt x="1350145" y="0"/>
                  <a:pt x="1345335" y="0"/>
                  <a:pt x="1340525" y="0"/>
                </a:cubicBezTo>
                <a:lnTo>
                  <a:pt x="1249816" y="0"/>
                </a:lnTo>
                <a:lnTo>
                  <a:pt x="0" y="0"/>
                </a:lnTo>
                <a:cubicBezTo>
                  <a:pt x="1374" y="171489"/>
                  <a:pt x="2921" y="339427"/>
                  <a:pt x="4295" y="507365"/>
                </a:cubicBezTo>
                <a:lnTo>
                  <a:pt x="1249816" y="507365"/>
                </a:lnTo>
                <a:lnTo>
                  <a:pt x="1340525" y="505639"/>
                </a:lnTo>
                <a:cubicBezTo>
                  <a:pt x="1345335" y="505639"/>
                  <a:pt x="1350145" y="500870"/>
                  <a:pt x="1354784" y="500870"/>
                </a:cubicBezTo>
                <a:cubicBezTo>
                  <a:pt x="1354784" y="496101"/>
                  <a:pt x="1359766" y="496101"/>
                  <a:pt x="1359766" y="496101"/>
                </a:cubicBezTo>
                <a:lnTo>
                  <a:pt x="1588770" y="267097"/>
                </a:lnTo>
                <a:cubicBezTo>
                  <a:pt x="1598219" y="257589"/>
                  <a:pt x="1598219" y="248050"/>
                  <a:pt x="1588770" y="238512"/>
                </a:cubicBezTo>
                <a:close/>
              </a:path>
            </a:pathLst>
          </a:custGeom>
          <a:solidFill>
            <a:schemeClr val="accent1"/>
          </a:solidFill>
          <a:ln>
            <a:noFill/>
          </a:ln>
          <a:effectLst/>
        </p:spPr>
      </p:sp>
      <p:sp>
        <p:nvSpPr>
          <p:cNvPr id="8" name="Slide Number Placeholder 6"/>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RQMAAKceAAARCAAA5iAAABAAAAAmAAAACAAAAAEAAAAAAAAA"/>
              </a:ext>
            </a:extLst>
          </p:cNvSpPr>
          <p:nvPr>
            <p:ph type="sldNum" sz="quarter" idx="12"/>
          </p:nvPr>
        </p:nvSpPr>
        <p:spPr>
          <a:xfrm>
            <a:off x="531495" y="4982845"/>
            <a:ext cx="779780" cy="365125"/>
          </a:xfrm>
        </p:spPr>
        <p:txBody>
          <a:bodyPr/>
          <a:lstStyle/>
          <a:p>
            <a:pPr>
              <a:defRPr lang="en-us"/>
            </a:pPr>
            <a:fld id="{3EC9698E-C0D3-9C9F-9D71-36CA273F6B63}" type="slidenum">
              <a:t>‹#›</a:t>
            </a:fld>
          </a:p>
        </p:txBody>
      </p:sp>
      <p:sp>
        <p:nvSpPr>
          <p:cNvPr id="9" name="TextBox 16"/>
          <p:cNvSpPr>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Lg8AAPwDAADuEgAAlQcAABAAAAAmAAAACAAAAP//////////"/>
              </a:ext>
            </a:extLst>
          </p:cNvSpPr>
          <p:nvPr/>
        </p:nvSpPr>
        <p:spPr>
          <a:xfrm>
            <a:off x="2467610" y="647700"/>
            <a:ext cx="609600" cy="584835"/>
          </a:xfrm>
          <a:prstGeom prst="rect">
            <a:avLst/>
          </a:prstGeom>
          <a:noFill/>
          <a:ln>
            <a:noFill/>
          </a:ln>
          <a:effectLst/>
        </p:spPr>
        <p:txBody>
          <a:bodyPr vert="horz" wrap="square" lIns="91440" tIns="45720" rIns="91440" bIns="45720" numCol="1" anchor="ctr"/>
          <a:lstStyle/>
          <a:p>
            <a:pPr>
              <a:defRPr lang="en-us"/>
            </a:pPr>
            <a:r>
              <a:rPr lang="en-us" sz="8000">
                <a:solidFill>
                  <a:schemeClr val="accent1"/>
                </a:solidFill>
                <a:latin typeface="Arial" pitchFamily="2" charset="-52"/>
                <a:ea typeface="Century Gothic" pitchFamily="2" charset="-52"/>
                <a:cs typeface="Century Gothic" pitchFamily="2" charset="-52"/>
              </a:rPr>
              <a:t>“</a:t>
            </a:r>
            <a:endParaRPr lang="en-us" sz="8000">
              <a:solidFill>
                <a:schemeClr val="accent1"/>
              </a:solidFill>
              <a:latin typeface="Arial" pitchFamily="2" charset="-52"/>
              <a:ea typeface="Century Gothic" pitchFamily="2" charset="-52"/>
              <a:cs typeface="Century Gothic" pitchFamily="2" charset="-52"/>
            </a:endParaRPr>
          </a:p>
        </p:txBody>
      </p:sp>
      <p:sp>
        <p:nvSpPr>
          <p:cNvPr id="10" name="TextBox 17"/>
          <p:cNvSpPr>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YEQAAN8RAAAgSAAAeBUAABAAAAAmAAAACAAAAP//////////"/>
              </a:ext>
            </a:extLst>
          </p:cNvSpPr>
          <p:nvPr/>
        </p:nvSpPr>
        <p:spPr>
          <a:xfrm>
            <a:off x="11115040" y="2905125"/>
            <a:ext cx="609600" cy="584835"/>
          </a:xfrm>
          <a:prstGeom prst="rect">
            <a:avLst/>
          </a:prstGeom>
          <a:noFill/>
          <a:ln>
            <a:noFill/>
          </a:ln>
          <a:effectLst/>
        </p:spPr>
        <p:txBody>
          <a:bodyPr vert="horz" wrap="square" lIns="91440" tIns="45720" rIns="91440" bIns="45720" numCol="1" anchor="ctr"/>
          <a:lstStyle/>
          <a:p>
            <a:pPr>
              <a:defRPr lang="en-us"/>
            </a:pPr>
            <a:r>
              <a:rPr lang="en-us" sz="8000">
                <a:solidFill>
                  <a:schemeClr val="accent1"/>
                </a:solidFill>
                <a:latin typeface="Arial" pitchFamily="2" charset="-52"/>
                <a:ea typeface="Century Gothic" pitchFamily="2" charset="-52"/>
                <a:cs typeface="Century Gothic" pitchFamily="2" charset="-52"/>
              </a:rPr>
              <a:t>”</a:t>
            </a:r>
            <a:endParaRPr lang="en-us" sz="8000">
              <a:solidFill>
                <a:schemeClr val="accent1"/>
              </a:solidFill>
              <a:latin typeface="Arial" pitchFamily="2" charset="-52"/>
              <a:ea typeface="Century Gothic" pitchFamily="2" charset="-52"/>
              <a:cs typeface="Century Gothic" pitchFamily="2" charset="-52"/>
            </a:endParaRPr>
          </a:p>
        </p:txBody>
      </p:sp>
    </p:spTree>
  </p:cSld>
  <p:clrMapOvr>
    <a:masterClrMapping/>
  </p:clrMapOvr>
</p:sldLayout>
</file>

<file path=ppt/slideLayouts/slideLayout14.xml><?xml version="1.0" encoding="utf-8"?>
<p:sldLayout xmlns:p="http://schemas.openxmlformats.org/presentationml/2006/main" xmlns:p14="http://schemas.microsoft.com/office/powerpoint/2010/main" xmlns:r="http://schemas.openxmlformats.org/officeDocument/2006/relationships" xmlns:a="http://schemas.openxmlformats.org/drawingml/2006/main" type="blank" preserve="1">
  <p:cSld name="Истина или ложь">
    <p:spTree>
      <p:nvGrpSpPr>
        <p:cNvPr id="1" name=""/>
        <p:cNvGrpSpPr/>
        <p:nvPr/>
      </p:nvGrpSpPr>
      <p:grpSpPr>
        <a:xfrm>
          <a:off x="0" y="0"/>
          <a:ext cx="0" cy="0"/>
          <a:chOff x="0" y="0"/>
          <a:chExt cx="0" cy="0"/>
        </a:xfrm>
      </p:grpSpPr>
      <p:sp>
        <p:nvSpPr>
          <p:cNvPr id="2" name="Title 1"/>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NwDAADFRgAAlBUAABAAAAAmAAAACAAAAIGgAAAAAAAA"/>
              </a:ext>
            </a:extLst>
          </p:cNvSpPr>
          <p:nvPr>
            <p:ph type="title"/>
          </p:nvPr>
        </p:nvSpPr>
        <p:spPr>
          <a:xfrm>
            <a:off x="2588895" y="627380"/>
            <a:ext cx="8915400" cy="2880360"/>
          </a:xfrm>
        </p:spPr>
        <p:txBody>
          <a:bodyPr vert="horz" wrap="square" lIns="91440" tIns="45720" rIns="91440" bIns="45720" numCol="1" anchor="ctr">
            <a:prstTxWarp prst="textNoShape">
              <a:avLst/>
            </a:prstTxWarp>
          </a:bodyPr>
          <a:lstStyle>
            <a:lvl1pPr algn="l">
              <a:defRPr lang="ru-ru" sz="4800" b="0"/>
            </a:lvl1pPr>
            <a:lvl2pPr>
              <a:defRPr lang="en-us"/>
            </a:lvl2pPr>
            <a:lvl3pPr>
              <a:defRPr lang="en-us"/>
            </a:lvl3pPr>
            <a:lvl4pPr>
              <a:defRPr lang="en-us"/>
            </a:lvl4pPr>
            <a:lvl5pPr>
              <a:defRPr lang="en-us"/>
            </a:lvl5pPr>
            <a:lvl6pPr>
              <a:defRPr lang="en-us"/>
            </a:lvl6pPr>
            <a:lvl7pPr>
              <a:defRPr lang="en-us"/>
            </a:lvl7pPr>
            <a:lvl8pPr>
              <a:defRPr lang="en-us"/>
            </a:lvl8pPr>
            <a:lvl9pPr>
              <a:defRPr lang="en-us"/>
            </a:lvl9pPr>
          </a:lstStyle>
          <a:p>
            <a:pPr>
              <a:defRPr lang="ru-ru"/>
            </a:pPr>
            <a:r>
              <a:t>Образец заголовка</a:t>
            </a:r>
          </a:p>
        </p:txBody>
      </p:sp>
      <p:sp>
        <p:nvSpPr>
          <p:cNvPr id="3" name="Text Placeholder 9"/>
          <p:cNvSpPr>
            <a:spLocks noGrp="1" noChangeArrowheads="1"/>
            <a:extLst>
              <a:ext uri="smNativeData">
                <pr:smNativeData xmlns:pr="smNativeData" val="SMDATA_16_ZP+mXhMAAAAlAAAAZAAAAA0AAAAAkAAAAEgAAACQAAAAS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LgaAADFRgAA4B8AABAAAAAmAAAACAAAAIGgAAAAAAAA"/>
              </a:ext>
            </a:extLst>
          </p:cNvSpPr>
          <p:nvPr>
            <p:ph idx="13"/>
          </p:nvPr>
        </p:nvSpPr>
        <p:spPr>
          <a:xfrm>
            <a:off x="2588895" y="4343400"/>
            <a:ext cx="8915400" cy="838200"/>
          </a:xfrm>
        </p:spPr>
        <p:txBody>
          <a:bodyPr vert="horz" wrap="square" lIns="91440" tIns="45720" rIns="91440" bIns="45720" numCol="1" anchor="b">
            <a:prstTxWarp prst="textNoShape">
              <a:avLst/>
            </a:prstTxWarp>
          </a:bodyPr>
          <a:lstStyle>
            <a:lvl1pPr marL="0" indent="0">
              <a:buNone/>
              <a:defRPr lang="ru-ru" sz="2400">
                <a:solidFill>
                  <a:schemeClr val="accent1"/>
                </a:solidFill>
              </a:defRPr>
            </a:lvl1pPr>
            <a:lvl2pPr marL="457200" indent="0">
              <a:buNone/>
              <a:defRPr lang="ru-ru"/>
            </a:lvl2pPr>
            <a:lvl3pPr marL="914400" indent="0">
              <a:buNone/>
              <a:defRPr lang="ru-ru"/>
            </a:lvl3pPr>
            <a:lvl4pPr marL="1371600" indent="0">
              <a:buNone/>
              <a:defRPr lang="ru-ru"/>
            </a:lvl4pPr>
            <a:lvl5pPr marL="1828800" indent="0">
              <a:buNone/>
              <a:defRPr lang="ru-ru"/>
            </a:lvl5pPr>
            <a:lvl6pPr>
              <a:defRPr lang="en-us"/>
            </a:lvl6pPr>
            <a:lvl7pPr>
              <a:defRPr lang="en-us"/>
            </a:lvl7pPr>
            <a:lvl8pPr>
              <a:defRPr lang="en-us"/>
            </a:lvl8pPr>
            <a:lvl9pPr>
              <a:defRPr lang="en-us"/>
            </a:lvl9pPr>
          </a:lstStyle>
          <a:p>
            <a:pPr>
              <a:defRPr lang="ru-ru"/>
            </a:pPr>
            <a:r>
              <a:t>Образец текста</a:t>
            </a:r>
          </a:p>
        </p:txBody>
      </p:sp>
      <p:sp>
        <p:nvSpPr>
          <p:cNvPr id="4" name="Text Placeholder 3"/>
          <p:cNvSpPr>
            <a:spLocks noGrp="1" noChangeArrowheads="1"/>
            <a:extLst>
              <a:ext uri="smNativeData">
                <pr:smNativeData xmlns:pr="smNativeData" val="SMDATA_16_ZP+mX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g8AAOAfAADGRgAAXSQAABAAAAAmAAAACAAAAD2gAAAAAAAA"/>
              </a:ext>
            </a:extLst>
          </p:cNvSpPr>
          <p:nvPr>
            <p:ph idx="2"/>
          </p:nvPr>
        </p:nvSpPr>
        <p:spPr>
          <a:xfrm>
            <a:off x="2589530" y="5181600"/>
            <a:ext cx="8915400" cy="729615"/>
          </a:xfrm>
        </p:spPr>
        <p:txBody>
          <a:bodyPr vert="horz" wrap="square" lIns="91440" tIns="45720" rIns="91440" bIns="45720" numCol="1" anchor="t">
            <a:prstTxWarp prst="textNoShape">
              <a:avLst/>
            </a:prstTxWarp>
          </a:bodyPr>
          <a:lstStyle>
            <a:lvl1pPr marL="0" indent="0">
              <a:buNone/>
              <a:defRPr lang="ru-ru">
                <a:solidFill>
                  <a:srgbClr val="595959"/>
                </a:solidFill>
              </a:defRPr>
            </a:lvl1pPr>
            <a:lvl2pPr>
              <a:defRPr lang="ru-ru"/>
            </a:lvl2pPr>
            <a:lvl3pPr>
              <a:defRPr lang="ru-ru"/>
            </a:lvl3pPr>
            <a:lvl4pPr>
              <a:defRPr lang="ru-ru"/>
            </a:lvl4pPr>
            <a:lvl5pPr>
              <a:defRPr lang="ru-ru"/>
            </a:lvl5pPr>
            <a:lvl6pPr>
              <a:defRPr lang="en-us"/>
            </a:lvl6pPr>
            <a:lvl7pPr>
              <a:defRPr lang="en-us"/>
            </a:lvl7pPr>
            <a:lvl8pPr>
              <a:defRPr lang="en-us"/>
            </a:lvl8pPr>
            <a:lvl9pPr>
              <a:defRPr lang="en-us"/>
            </a:lvl9pPr>
          </a:lstStyle>
          <a:p>
            <a:pPr>
              <a:defRPr lang="ru-ru"/>
            </a:pPr>
            <a:r>
              <a:t>Образец текста</a:t>
            </a:r>
          </a:p>
        </p:txBody>
      </p:sp>
      <p:sp>
        <p:nvSpPr>
          <p:cNvPr id="5" name="Date Placeholder 4"/>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vT8AALYlAADLRgAA/icAABAAAAAmAAAACAAAAAAAAAAAAAAA"/>
              </a:ext>
            </a:extLst>
          </p:cNvSpPr>
          <p:nvPr>
            <p:ph type="dt" sz="half" idx="10"/>
          </p:nvPr>
        </p:nvSpPr>
        <p:spPr/>
        <p:txBody>
          <a:bodyPr/>
          <a:lstStyle/>
          <a:p>
            <a:pPr>
              <a:defRPr lang="en-us"/>
            </a:pPr>
            <a:fld id="{3EC9337C-32D3-9CC5-9D71-C4907D3F6B91}" type="datetime1">
              <a:t>3/25/2020</a:t>
            </a:fld>
          </a:p>
        </p:txBody>
      </p:sp>
      <p:sp>
        <p:nvSpPr>
          <p:cNvPr id="6" name="Footer Placeholder 5"/>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L8lAADNPgAA/icAABAAAAAmAAAACAAAAAAAAAAAAAAA"/>
              </a:ext>
            </a:extLst>
          </p:cNvSpPr>
          <p:nvPr>
            <p:ph type="ftr" sz="quarter" idx="11"/>
          </p:nvPr>
        </p:nvSpPr>
        <p:spPr/>
        <p:txBody>
          <a:bodyPr/>
          <a:lstStyle/>
          <a:p>
            <a:pPr>
              <a:defRPr lang="en-us"/>
            </a:pPr>
          </a:p>
        </p:txBody>
      </p:sp>
      <p:sp>
        <p:nvSpPr>
          <p:cNvPr id="7" name="Freeform 11"/>
          <p:cNvSpPr>
            <a:extLst>
              <a:ext uri="smNativeData">
                <pr:smNativeData xmlns:pr="smNativeData" val="SMDATA_16_ZP+mXhMAAAAlAAAACwAAAA0AAAAAAAAAAAAAAAAAAAAAAAAAAAAAAAAAAAAAAgAAAAEAAABQAAAAAAAAAAAA4D8AAAAAAADgPwAAAAAAAOA/AAAAAAAA4D8AAAAAAADgPwAAAAAAAOA/AAAAAAAA4D8AAAAAAADgPwAAAAAAAOA/AAAAAAAA4D8CAAAAjAAAAAEAAAAAAAAApTAQD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f///zceAAC/CQAAViEAABAAAAAmAAAACAAAAP//////////"/>
              </a:ext>
            </a:extLst>
          </p:cNvSpPr>
          <p:nvPr/>
        </p:nvSpPr>
        <p:spPr>
          <a:xfrm flipV="1">
            <a:off x="-4445" y="4911725"/>
            <a:ext cx="1588770" cy="507365"/>
          </a:xfrm>
          <a:custGeom>
            <a:avLst/>
            <a:gdLst/>
            <a:ahLst/>
            <a:cxnLst/>
            <a:rect l="0" t="0" r="1588770" b="507365"/>
            <a:pathLst>
              <a:path w="1588770" h="507365">
                <a:moveTo>
                  <a:pt x="1588770" y="238512"/>
                </a:moveTo>
                <a:lnTo>
                  <a:pt x="1359766" y="9508"/>
                </a:lnTo>
                <a:cubicBezTo>
                  <a:pt x="1358220" y="7914"/>
                  <a:pt x="1356330" y="6392"/>
                  <a:pt x="1354784" y="4769"/>
                </a:cubicBezTo>
                <a:cubicBezTo>
                  <a:pt x="1350145" y="0"/>
                  <a:pt x="1345335" y="0"/>
                  <a:pt x="1340525" y="0"/>
                </a:cubicBezTo>
                <a:lnTo>
                  <a:pt x="1249816" y="0"/>
                </a:lnTo>
                <a:lnTo>
                  <a:pt x="0" y="0"/>
                </a:lnTo>
                <a:cubicBezTo>
                  <a:pt x="1374" y="171489"/>
                  <a:pt x="2921" y="339427"/>
                  <a:pt x="4295" y="507365"/>
                </a:cubicBezTo>
                <a:lnTo>
                  <a:pt x="1249816" y="507365"/>
                </a:lnTo>
                <a:lnTo>
                  <a:pt x="1340525" y="505639"/>
                </a:lnTo>
                <a:cubicBezTo>
                  <a:pt x="1345335" y="505639"/>
                  <a:pt x="1350145" y="500870"/>
                  <a:pt x="1354784" y="500870"/>
                </a:cubicBezTo>
                <a:cubicBezTo>
                  <a:pt x="1354784" y="496101"/>
                  <a:pt x="1359766" y="496101"/>
                  <a:pt x="1359766" y="496101"/>
                </a:cubicBezTo>
                <a:lnTo>
                  <a:pt x="1588770" y="267097"/>
                </a:lnTo>
                <a:cubicBezTo>
                  <a:pt x="1598219" y="257589"/>
                  <a:pt x="1598219" y="248050"/>
                  <a:pt x="1588770" y="238512"/>
                </a:cubicBezTo>
                <a:close/>
              </a:path>
            </a:pathLst>
          </a:custGeom>
          <a:solidFill>
            <a:schemeClr val="accent1"/>
          </a:solidFill>
          <a:ln>
            <a:noFill/>
          </a:ln>
          <a:effectLst/>
        </p:spPr>
      </p:sp>
      <p:sp>
        <p:nvSpPr>
          <p:cNvPr id="8" name="Slide Number Placeholder 6"/>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RQMAAKceAAARCAAA5iAAABAAAAAmAAAACAAAAAEAAAAAAAAA"/>
              </a:ext>
            </a:extLst>
          </p:cNvSpPr>
          <p:nvPr>
            <p:ph type="sldNum" sz="quarter" idx="12"/>
          </p:nvPr>
        </p:nvSpPr>
        <p:spPr>
          <a:xfrm>
            <a:off x="531495" y="4982845"/>
            <a:ext cx="779780" cy="365125"/>
          </a:xfrm>
        </p:spPr>
        <p:txBody>
          <a:bodyPr/>
          <a:lstStyle/>
          <a:p>
            <a:pPr>
              <a:defRPr lang="en-us"/>
            </a:pPr>
            <a:fld id="{3EC94AD9-97D3-9CBC-9D71-61E9043F6B34}" type="slidenum">
              <a:t>‹#›</a:t>
            </a:fld>
          </a:p>
        </p:txBody>
      </p:sp>
    </p:spTree>
  </p:cSld>
  <p:clrMapOvr>
    <a:masterClrMapping/>
  </p:clrMapOvr>
</p:sldLayout>
</file>

<file path=ppt/slideLayouts/slideLayout15.xml><?xml version="1.0" encoding="utf-8"?>
<p:sldLayout xmlns:p="http://schemas.openxmlformats.org/presentationml/2006/main" xmlns:p14="http://schemas.microsoft.com/office/powerpoint/2010/main" xmlns:r="http://schemas.openxmlformats.org/officeDocument/2006/relationships" xmlns:a="http://schemas.openxmlformats.org/drawing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noChangeArrowheads="1"/>
            <a:extLst>
              <a:ext uri="smNativeData">
                <pr:smNativeData xmlns:pr="smNativeData" val="SMDATA_16_ZP+mX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8w8AANcDAADFRgAAuAsAABAAAAAmAAAACAAAAAAAAAAAAAAA"/>
              </a:ext>
            </a:extLst>
          </p:cNvSpPr>
          <p:nvPr>
            <p:ph type="title"/>
          </p:nvPr>
        </p:nvSpPr>
        <p:spPr/>
        <p:txBody>
          <a:bodyPr/>
          <a:lstStyle/>
          <a:p>
            <a:pPr>
              <a:defRPr lang="ru-ru"/>
            </a:pPr>
            <a:r>
              <a:t>Образец заголовка</a:t>
            </a:r>
          </a:p>
        </p:txBody>
      </p:sp>
      <p:sp>
        <p:nvSpPr>
          <p:cNvPr id="3" name="Vertical Text Placeholder 2"/>
          <p:cNvSpPr>
            <a:spLocks noGrp="1" noChangeArrowheads="1"/>
            <a:extLst>
              <a:ext uri="smNativeData">
                <pr:smNativeData xmlns:pr="smNativeData" val="SMDATA_16_ZP+mXhMAAAAlAAAAZAAAAA0AAAAAkAAAAEgAAACQAAAASAAAAAAAAAAA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CANAADFRgAACCUAABAAAAAmAAAACAAAAAIAAAAAAAAA"/>
              </a:ext>
            </a:extLst>
          </p:cNvSpPr>
          <p:nvPr>
            <p:ph idx="1"/>
          </p:nvPr>
        </p:nvSpPr>
        <p:spPr/>
        <p:txBody>
          <a:bodyPr vert="vert" wrap="square" lIns="91440" tIns="45720" rIns="91440" bIns="45720" numCol="1" anchor="t">
            <a:prstTxWarp prst="textNoShape">
              <a:avLst/>
            </a:prstTxWarp>
          </a:bodyPr>
          <a:lstStyle/>
          <a:p>
            <a:pPr>
              <a:defRPr lang="ru-ru"/>
            </a:pPr>
            <a:r>
              <a:t>Образец текста</a:t>
            </a:r>
          </a:p>
          <a:p>
            <a:pPr lvl="1">
              <a:defRPr lang="ru-ru"/>
            </a:pPr>
            <a:r>
              <a:t>Второй уровень</a:t>
            </a:r>
          </a:p>
          <a:p>
            <a:pPr lvl="2">
              <a:defRPr lang="ru-ru"/>
            </a:pPr>
            <a:r>
              <a:t>Третий уровень</a:t>
            </a:r>
          </a:p>
          <a:p>
            <a:pPr lvl="3">
              <a:defRPr lang="ru-ru"/>
            </a:pPr>
            <a:r>
              <a:t>Четвертый уровень</a:t>
            </a:r>
          </a:p>
          <a:p>
            <a:pPr lvl="4">
              <a:defRPr lang="ru-ru"/>
            </a:pPr>
            <a:r>
              <a:t>Пятый уровень</a:t>
            </a:r>
          </a:p>
        </p:txBody>
      </p:sp>
      <p:sp>
        <p:nvSpPr>
          <p:cNvPr id="4" name="Date Placeholder 3"/>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vT8AALYlAADLRgAA/icAABAAAAAmAAAACAAAAAAAAAAAAAAA"/>
              </a:ext>
            </a:extLst>
          </p:cNvSpPr>
          <p:nvPr>
            <p:ph type="dt" sz="half" idx="10"/>
          </p:nvPr>
        </p:nvSpPr>
        <p:spPr/>
        <p:txBody>
          <a:bodyPr/>
          <a:lstStyle/>
          <a:p>
            <a:pPr>
              <a:defRPr lang="en-us"/>
            </a:pPr>
            <a:fld id="{3EC93658-16D3-9CC0-9D71-E095783F6BB5}" type="datetime1">
              <a:t>3/25/2020</a:t>
            </a:fld>
          </a:p>
        </p:txBody>
      </p:sp>
      <p:sp>
        <p:nvSpPr>
          <p:cNvPr id="5" name="Footer Placeholder 4"/>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L8lAADNPgAA/icAABAAAAAmAAAACAAAAAAAAAAAAAAA"/>
              </a:ext>
            </a:extLst>
          </p:cNvSpPr>
          <p:nvPr>
            <p:ph type="ftr" sz="quarter" idx="11"/>
          </p:nvPr>
        </p:nvSpPr>
        <p:spPr/>
        <p:txBody>
          <a:bodyPr/>
          <a:lstStyle/>
          <a:p>
            <a:pPr>
              <a:defRPr lang="en-us"/>
            </a:pPr>
          </a:p>
        </p:txBody>
      </p:sp>
      <p:sp>
        <p:nvSpPr>
          <p:cNvPr id="6" name="Freeform 11"/>
          <p:cNvSpPr>
            <a:extLst>
              <a:ext uri="smNativeData">
                <pr:smNativeData xmlns:pr="smNativeData" val="SMDATA_16_ZP+mXhMAAAAlAAAACwAAAA0AAAAAAAAAAAAAAAAAAAAAAAAAAAAAAAAAAAAAAgAAAAEAAABQAAAAAAAAAAAA4D8AAAAAAADgPwAAAAAAAOA/AAAAAAAA4D8AAAAAAADgPwAAAAAAAOA/AAAAAAAA4D8AAAAAAADgPwAAAAAAAOA/AAAAAAAA4D8CAAAAjAAAAAEAAAAAAAAApTAQD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f///2UEAAC/CQAAhAcAABAAAAAmAAAACAAAAP//////////"/>
              </a:ext>
            </a:extLst>
          </p:cNvSpPr>
          <p:nvPr/>
        </p:nvSpPr>
        <p:spPr>
          <a:xfrm flipV="1">
            <a:off x="-4445" y="714375"/>
            <a:ext cx="1588770" cy="507365"/>
          </a:xfrm>
          <a:custGeom>
            <a:avLst/>
            <a:gdLst/>
            <a:ahLst/>
            <a:cxnLst/>
            <a:rect l="0" t="0" r="1588770" b="507365"/>
            <a:pathLst>
              <a:path w="1588770" h="507365">
                <a:moveTo>
                  <a:pt x="1588770" y="238512"/>
                </a:moveTo>
                <a:lnTo>
                  <a:pt x="1359766" y="9508"/>
                </a:lnTo>
                <a:cubicBezTo>
                  <a:pt x="1358220" y="7914"/>
                  <a:pt x="1356330" y="6392"/>
                  <a:pt x="1354784" y="4769"/>
                </a:cubicBezTo>
                <a:cubicBezTo>
                  <a:pt x="1350145" y="0"/>
                  <a:pt x="1345335" y="0"/>
                  <a:pt x="1340525" y="0"/>
                </a:cubicBezTo>
                <a:lnTo>
                  <a:pt x="1249816" y="0"/>
                </a:lnTo>
                <a:lnTo>
                  <a:pt x="0" y="0"/>
                </a:lnTo>
                <a:cubicBezTo>
                  <a:pt x="1374" y="171489"/>
                  <a:pt x="2921" y="339427"/>
                  <a:pt x="4295" y="507365"/>
                </a:cubicBezTo>
                <a:lnTo>
                  <a:pt x="1249816" y="507365"/>
                </a:lnTo>
                <a:lnTo>
                  <a:pt x="1340525" y="505639"/>
                </a:lnTo>
                <a:cubicBezTo>
                  <a:pt x="1345335" y="505639"/>
                  <a:pt x="1350145" y="500870"/>
                  <a:pt x="1354784" y="500870"/>
                </a:cubicBezTo>
                <a:cubicBezTo>
                  <a:pt x="1354784" y="496101"/>
                  <a:pt x="1359766" y="496101"/>
                  <a:pt x="1359766" y="496101"/>
                </a:cubicBezTo>
                <a:lnTo>
                  <a:pt x="1588770" y="267097"/>
                </a:lnTo>
                <a:cubicBezTo>
                  <a:pt x="1598219" y="257589"/>
                  <a:pt x="1598219" y="248050"/>
                  <a:pt x="1588770" y="238512"/>
                </a:cubicBezTo>
                <a:close/>
              </a:path>
            </a:pathLst>
          </a:custGeom>
          <a:solidFill>
            <a:schemeClr val="accent1"/>
          </a:solidFill>
          <a:ln>
            <a:noFill/>
          </a:ln>
          <a:effectLst/>
        </p:spPr>
      </p:sp>
      <p:sp>
        <p:nvSpPr>
          <p:cNvPr id="7" name="Slide Number Placeholder 5"/>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RQMAANkEAAARCAAAGAcAABAAAAAmAAAACAAAAAAAAAAAAAAA"/>
              </a:ext>
            </a:extLst>
          </p:cNvSpPr>
          <p:nvPr>
            <p:ph type="sldNum" sz="quarter" idx="12"/>
          </p:nvPr>
        </p:nvSpPr>
        <p:spPr/>
        <p:txBody>
          <a:bodyPr/>
          <a:lstStyle/>
          <a:p>
            <a:pPr>
              <a:defRPr lang="en-us"/>
            </a:pPr>
            <a:fld id="{3EC92ECF-81D3-9CD8-9D71-778D603F6B22}" type="slidenum">
              <a:t>‹#›</a:t>
            </a:fld>
          </a:p>
        </p:txBody>
      </p:sp>
    </p:spTree>
  </p:cSld>
  <p:clrMapOvr>
    <a:masterClrMapping/>
  </p:clrMapOvr>
</p:sldLayout>
</file>

<file path=ppt/slideLayouts/slideLayout16.xml><?xml version="1.0" encoding="utf-8"?>
<p:sldLayout xmlns:p="http://schemas.openxmlformats.org/presentationml/2006/main" xmlns:p14="http://schemas.microsoft.com/office/powerpoint/2010/main" xmlns:r="http://schemas.openxmlformats.org/officeDocument/2006/relationships" xmlns:a="http://schemas.openxmlformats.org/drawing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noChangeArrowheads="1"/>
            <a:extLst>
              <a:ext uri="smNativeData">
                <pr:smNativeData xmlns:pr="smNativeData" val="SMDATA_16_ZP+mXhMAAAAlAAAAZAAAAA0AAAAAkAAAAEgAAACQAAAASAAAAAAAAAAB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LTkAANwDAADCRgAAXSQAABAAAAAmAAAACAAAAIMAAAAAAAAA"/>
              </a:ext>
            </a:extLst>
          </p:cNvSpPr>
          <p:nvPr>
            <p:ph type="title"/>
          </p:nvPr>
        </p:nvSpPr>
        <p:spPr>
          <a:xfrm>
            <a:off x="9294495" y="627380"/>
            <a:ext cx="2207895" cy="5283835"/>
          </a:xfrm>
        </p:spPr>
        <p:txBody>
          <a:bodyPr vert="vert" wrap="square" lIns="91440" tIns="45720" rIns="91440" bIns="45720" numCol="1" anchor="ctr">
            <a:prstTxWarp prst="textNoShape">
              <a:avLst/>
            </a:prstTxWarp>
          </a:bodyPr>
          <a:lstStyle/>
          <a:p>
            <a:pPr>
              <a:defRPr lang="ru-ru"/>
            </a:pPr>
            <a:r>
              <a:t>Образец заголовка</a:t>
            </a:r>
          </a:p>
        </p:txBody>
      </p:sp>
      <p:sp>
        <p:nvSpPr>
          <p:cNvPr id="3" name="Vertical Text Placeholder 2"/>
          <p:cNvSpPr>
            <a:spLocks noGrp="1" noChangeArrowheads="1"/>
            <a:extLst>
              <a:ext uri="smNativeData">
                <pr:smNativeData xmlns:pr="smNativeData" val="SMDATA_16_ZP+mXhMAAAAlAAAAZAAAAA0AAAAAkAAAAEgAAACQAAAASAAAAAAAAAAA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NwDAADFNwAAXSQAABAAAAAmAAAACAAAAAMAAAAAAAAA"/>
              </a:ext>
            </a:extLst>
          </p:cNvSpPr>
          <p:nvPr>
            <p:ph idx="1"/>
          </p:nvPr>
        </p:nvSpPr>
        <p:spPr>
          <a:xfrm>
            <a:off x="2588895" y="627380"/>
            <a:ext cx="6477000" cy="5283835"/>
          </a:xfrm>
        </p:spPr>
        <p:txBody>
          <a:bodyPr vert="vert" wrap="square" lIns="91440" tIns="45720" rIns="91440" bIns="45720" numCol="1" anchor="t">
            <a:prstTxWarp prst="textNoShape">
              <a:avLst/>
            </a:prstTxWarp>
          </a:bodyPr>
          <a:lstStyle/>
          <a:p>
            <a:pPr>
              <a:defRPr lang="ru-ru"/>
            </a:pPr>
            <a:r>
              <a:t>Образец текста</a:t>
            </a:r>
          </a:p>
          <a:p>
            <a:pPr lvl="1">
              <a:defRPr lang="ru-ru"/>
            </a:pPr>
            <a:r>
              <a:t>Второй уровень</a:t>
            </a:r>
          </a:p>
          <a:p>
            <a:pPr lvl="2">
              <a:defRPr lang="ru-ru"/>
            </a:pPr>
            <a:r>
              <a:t>Третий уровень</a:t>
            </a:r>
          </a:p>
          <a:p>
            <a:pPr lvl="3">
              <a:defRPr lang="ru-ru"/>
            </a:pPr>
            <a:r>
              <a:t>Четвертый уровень</a:t>
            </a:r>
          </a:p>
          <a:p>
            <a:pPr lvl="4">
              <a:defRPr lang="ru-ru"/>
            </a:pPr>
            <a:r>
              <a:t>Пятый уровень</a:t>
            </a:r>
          </a:p>
        </p:txBody>
      </p:sp>
      <p:sp>
        <p:nvSpPr>
          <p:cNvPr id="4" name="Date Placeholder 3"/>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vT8AALYlAADLRgAA/icAABAAAAAmAAAACAAAAAAAAAAAAAAA"/>
              </a:ext>
            </a:extLst>
          </p:cNvSpPr>
          <p:nvPr>
            <p:ph type="dt" sz="half" idx="10"/>
          </p:nvPr>
        </p:nvSpPr>
        <p:spPr/>
        <p:txBody>
          <a:bodyPr/>
          <a:lstStyle/>
          <a:p>
            <a:pPr>
              <a:defRPr lang="en-us"/>
            </a:pPr>
            <a:fld id="{3EC9041C-52D3-9CF2-9D71-A4A74A3F6BF1}" type="datetime1">
              <a:t>3/25/2020</a:t>
            </a:fld>
          </a:p>
        </p:txBody>
      </p:sp>
      <p:sp>
        <p:nvSpPr>
          <p:cNvPr id="5" name="Footer Placeholder 4"/>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L8lAADNPgAA/icAABAAAAAmAAAACAAAAAAAAAAAAAAA"/>
              </a:ext>
            </a:extLst>
          </p:cNvSpPr>
          <p:nvPr>
            <p:ph type="ftr" sz="quarter" idx="11"/>
          </p:nvPr>
        </p:nvSpPr>
        <p:spPr/>
        <p:txBody>
          <a:bodyPr/>
          <a:lstStyle/>
          <a:p>
            <a:pPr>
              <a:defRPr lang="en-us"/>
            </a:pPr>
          </a:p>
        </p:txBody>
      </p:sp>
      <p:sp>
        <p:nvSpPr>
          <p:cNvPr id="6" name="Freeform 11"/>
          <p:cNvSpPr>
            <a:extLst>
              <a:ext uri="smNativeData">
                <pr:smNativeData xmlns:pr="smNativeData" val="SMDATA_16_ZP+mXhMAAAAlAAAACwAAAA0AAAAAAAAAAAAAAAAAAAAAAAAAAAAAAAAAAAAAAgAAAAEAAABQAAAAAAAAAAAA4D8AAAAAAADgPwAAAAAAAOA/AAAAAAAA4D8AAAAAAADgPwAAAAAAAOA/AAAAAAAA4D8AAAAAAADgPwAAAAAAAOA/AAAAAAAA4D8CAAAAjAAAAAEAAAAAAAAApTAQD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f///2UEAAC/CQAAhAcAABAAAAAmAAAACAAAAP//////////"/>
              </a:ext>
            </a:extLst>
          </p:cNvSpPr>
          <p:nvPr/>
        </p:nvSpPr>
        <p:spPr>
          <a:xfrm flipV="1">
            <a:off x="-4445" y="714375"/>
            <a:ext cx="1588770" cy="507365"/>
          </a:xfrm>
          <a:custGeom>
            <a:avLst/>
            <a:gdLst/>
            <a:ahLst/>
            <a:cxnLst/>
            <a:rect l="0" t="0" r="1588770" b="507365"/>
            <a:pathLst>
              <a:path w="1588770" h="507365">
                <a:moveTo>
                  <a:pt x="1588770" y="238512"/>
                </a:moveTo>
                <a:lnTo>
                  <a:pt x="1359766" y="9508"/>
                </a:lnTo>
                <a:cubicBezTo>
                  <a:pt x="1358220" y="7914"/>
                  <a:pt x="1356330" y="6392"/>
                  <a:pt x="1354784" y="4769"/>
                </a:cubicBezTo>
                <a:cubicBezTo>
                  <a:pt x="1350145" y="0"/>
                  <a:pt x="1345335" y="0"/>
                  <a:pt x="1340525" y="0"/>
                </a:cubicBezTo>
                <a:lnTo>
                  <a:pt x="1249816" y="0"/>
                </a:lnTo>
                <a:lnTo>
                  <a:pt x="0" y="0"/>
                </a:lnTo>
                <a:cubicBezTo>
                  <a:pt x="1374" y="171489"/>
                  <a:pt x="2921" y="339427"/>
                  <a:pt x="4295" y="507365"/>
                </a:cubicBezTo>
                <a:lnTo>
                  <a:pt x="1249816" y="507365"/>
                </a:lnTo>
                <a:lnTo>
                  <a:pt x="1340525" y="505639"/>
                </a:lnTo>
                <a:cubicBezTo>
                  <a:pt x="1345335" y="505639"/>
                  <a:pt x="1350145" y="500870"/>
                  <a:pt x="1354784" y="500870"/>
                </a:cubicBezTo>
                <a:cubicBezTo>
                  <a:pt x="1354784" y="496101"/>
                  <a:pt x="1359766" y="496101"/>
                  <a:pt x="1359766" y="496101"/>
                </a:cubicBezTo>
                <a:lnTo>
                  <a:pt x="1588770" y="267097"/>
                </a:lnTo>
                <a:cubicBezTo>
                  <a:pt x="1598219" y="257589"/>
                  <a:pt x="1598219" y="248050"/>
                  <a:pt x="1588770" y="238512"/>
                </a:cubicBezTo>
                <a:close/>
              </a:path>
            </a:pathLst>
          </a:custGeom>
          <a:solidFill>
            <a:schemeClr val="accent1"/>
          </a:solidFill>
          <a:ln>
            <a:noFill/>
          </a:ln>
          <a:effectLst/>
        </p:spPr>
      </p:sp>
      <p:sp>
        <p:nvSpPr>
          <p:cNvPr id="7" name="Slide Number Placeholder 5"/>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RQMAANkEAAARCAAAGAcAABAAAAAmAAAACAAAAAAAAAAAAAAA"/>
              </a:ext>
            </a:extLst>
          </p:cNvSpPr>
          <p:nvPr>
            <p:ph type="sldNum" sz="quarter" idx="12"/>
          </p:nvPr>
        </p:nvSpPr>
        <p:spPr/>
        <p:txBody>
          <a:bodyPr/>
          <a:lstStyle/>
          <a:p>
            <a:pPr>
              <a:defRPr lang="en-us"/>
            </a:pPr>
            <a:fld id="{3EC93BB9-F7D3-9CCD-9D71-0198753F6B54}" type="slidenum">
              <a:t>‹#›</a:t>
            </a:fld>
          </a:p>
        </p:txBody>
      </p:sp>
    </p:spTree>
  </p:cSld>
  <p:clrMapOvr>
    <a:masterClrMapping/>
  </p:clrMapOvr>
</p:sldLayout>
</file>

<file path=ppt/slideLayouts/slideLayout2.xml><?xml version="1.0" encoding="utf-8"?>
<p:sldLayout xmlns:p="http://schemas.openxmlformats.org/presentationml/2006/main" xmlns:p14="http://schemas.microsoft.com/office/powerpoint/2010/main" xmlns:r="http://schemas.openxmlformats.org/officeDocument/2006/relationships" xmlns:a="http://schemas.openxmlformats.org/drawing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noChangeArrowheads="1"/>
            <a:extLst>
              <a:ext uri="smNativeData">
                <pr:smNativeData xmlns:pr="smNativeData" val="SMDATA_16_ZP+mX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8w8AANcDAADFRgAAuAsAABAAAAAmAAAACAAAAAAAAAAAAAAA"/>
              </a:ext>
            </a:extLst>
          </p:cNvSpPr>
          <p:nvPr>
            <p:ph type="title"/>
          </p:nvPr>
        </p:nvSpPr>
        <p:spPr/>
        <p:txBody>
          <a:bodyPr/>
          <a:lstStyle/>
          <a:p>
            <a:pPr>
              <a:defRPr lang="ru-ru"/>
            </a:pPr>
            <a:r>
              <a:t>Образец заголовка</a:t>
            </a:r>
          </a:p>
        </p:txBody>
      </p:sp>
      <p:sp>
        <p:nvSpPr>
          <p:cNvPr id="3" name="Content Placeholder 2"/>
          <p:cNvSpPr>
            <a:spLocks noGrp="1" noChangeArrowheads="1"/>
            <a:extLst>
              <a:ext uri="smNativeData">
                <pr:smNativeData xmlns:pr="smNativeData" val="SMDATA_16_ZP+mX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CANAADFRgAAXSQAABAAAAAmAAAACAAAAAEAAAAAAAAA"/>
              </a:ext>
            </a:extLst>
          </p:cNvSpPr>
          <p:nvPr>
            <p:ph idx="1"/>
          </p:nvPr>
        </p:nvSpPr>
        <p:spPr>
          <a:xfrm>
            <a:off x="2588895" y="2133600"/>
            <a:ext cx="8915400" cy="3777615"/>
          </a:xfrm>
        </p:spPr>
        <p:txBody>
          <a:bodyPr/>
          <a:lstStyle/>
          <a:p>
            <a:pPr>
              <a:defRPr lang="ru-ru"/>
            </a:pPr>
            <a:r>
              <a:t>Образец текста</a:t>
            </a:r>
          </a:p>
          <a:p>
            <a:pPr lvl="1">
              <a:defRPr lang="ru-ru"/>
            </a:pPr>
            <a:r>
              <a:t>Второй уровень</a:t>
            </a:r>
          </a:p>
          <a:p>
            <a:pPr lvl="2">
              <a:defRPr lang="ru-ru"/>
            </a:pPr>
            <a:r>
              <a:t>Третий уровень</a:t>
            </a:r>
          </a:p>
          <a:p>
            <a:pPr lvl="3">
              <a:defRPr lang="ru-ru"/>
            </a:pPr>
            <a:r>
              <a:t>Четвертый уровень</a:t>
            </a:r>
          </a:p>
          <a:p>
            <a:pPr lvl="4">
              <a:defRPr lang="ru-ru"/>
            </a:pPr>
            <a:r>
              <a:t>Пятый уровень</a:t>
            </a:r>
          </a:p>
        </p:txBody>
      </p:sp>
      <p:sp>
        <p:nvSpPr>
          <p:cNvPr id="4" name="Date Placeholder 3"/>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Y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vT8AALYlAADLRgAA/icAABAAAAAmAAAACAAAAAAAAAAAAAAA"/>
              </a:ext>
            </a:extLst>
          </p:cNvSpPr>
          <p:nvPr>
            <p:ph type="dt" sz="half" idx="10"/>
          </p:nvPr>
        </p:nvSpPr>
        <p:spPr/>
        <p:txBody>
          <a:bodyPr/>
          <a:lstStyle/>
          <a:p>
            <a:pPr>
              <a:defRPr lang="en-us"/>
            </a:pPr>
            <a:fld id="{3EC9025A-14D3-9CF4-9D71-E2A14C3F6BB7}" type="datetime1">
              <a:t>3/25/2020</a:t>
            </a:fld>
          </a:p>
        </p:txBody>
      </p:sp>
      <p:sp>
        <p:nvSpPr>
          <p:cNvPr id="5" name="Footer Placeholder 4"/>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L8lAADNPgAA/icAABAAAAAmAAAACAAAAAAAAAAAAAAA"/>
              </a:ext>
            </a:extLst>
          </p:cNvSpPr>
          <p:nvPr>
            <p:ph type="ftr" sz="quarter" idx="11"/>
          </p:nvPr>
        </p:nvSpPr>
        <p:spPr/>
        <p:txBody>
          <a:bodyPr/>
          <a:lstStyle/>
          <a:p>
            <a:pPr>
              <a:defRPr lang="en-us"/>
            </a:pPr>
          </a:p>
        </p:txBody>
      </p:sp>
      <p:sp>
        <p:nvSpPr>
          <p:cNvPr id="6" name="Freeform 11"/>
          <p:cNvSpPr>
            <a:extLst>
              <a:ext uri="smNativeData">
                <pr:smNativeData xmlns:pr="smNativeData" val="SMDATA_16_ZP+mXhMAAAAlAAAACwAAAA0AAAAAAAAAAAAAAAAAAAAAAAAAAAAAAAAAAAAAAgAAAAEAAABQAAAAAAAAAAAA4D8AAAAAAADgPwAAAAAAAOA/AAAAAAAA4D8AAAAAAADgPwAAAAAAAOA/AAAAAAAA4D8AAAAAAADgPwAAAAAAAOA/AAAAAAAA4D8CAAAAjAAAAAEAAAAAAAAApTAQD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BY/Lnc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f///2UEAAC/CQAAhAcAABAAAAAmAAAACAAAAP//////////"/>
              </a:ext>
            </a:extLst>
          </p:cNvSpPr>
          <p:nvPr/>
        </p:nvSpPr>
        <p:spPr>
          <a:xfrm flipV="1">
            <a:off x="-4445" y="714375"/>
            <a:ext cx="1588770" cy="507365"/>
          </a:xfrm>
          <a:custGeom>
            <a:avLst/>
            <a:gdLst/>
            <a:ahLst/>
            <a:cxnLst/>
            <a:rect l="0" t="0" r="1588770" b="507365"/>
            <a:pathLst>
              <a:path w="1588770" h="507365">
                <a:moveTo>
                  <a:pt x="1588770" y="238512"/>
                </a:moveTo>
                <a:lnTo>
                  <a:pt x="1359766" y="9508"/>
                </a:lnTo>
                <a:cubicBezTo>
                  <a:pt x="1358220" y="7914"/>
                  <a:pt x="1356330" y="6392"/>
                  <a:pt x="1354784" y="4769"/>
                </a:cubicBezTo>
                <a:cubicBezTo>
                  <a:pt x="1350145" y="0"/>
                  <a:pt x="1345335" y="0"/>
                  <a:pt x="1340525" y="0"/>
                </a:cubicBezTo>
                <a:lnTo>
                  <a:pt x="1249816" y="0"/>
                </a:lnTo>
                <a:lnTo>
                  <a:pt x="0" y="0"/>
                </a:lnTo>
                <a:cubicBezTo>
                  <a:pt x="1374" y="171489"/>
                  <a:pt x="2921" y="339427"/>
                  <a:pt x="4295" y="507365"/>
                </a:cubicBezTo>
                <a:lnTo>
                  <a:pt x="1249816" y="507365"/>
                </a:lnTo>
                <a:lnTo>
                  <a:pt x="1340525" y="505639"/>
                </a:lnTo>
                <a:cubicBezTo>
                  <a:pt x="1345335" y="505639"/>
                  <a:pt x="1350145" y="500870"/>
                  <a:pt x="1354784" y="500870"/>
                </a:cubicBezTo>
                <a:cubicBezTo>
                  <a:pt x="1354784" y="496101"/>
                  <a:pt x="1359766" y="496101"/>
                  <a:pt x="1359766" y="496101"/>
                </a:cubicBezTo>
                <a:lnTo>
                  <a:pt x="1588770" y="267097"/>
                </a:lnTo>
                <a:cubicBezTo>
                  <a:pt x="1598219" y="257589"/>
                  <a:pt x="1598219" y="248050"/>
                  <a:pt x="1588770" y="238512"/>
                </a:cubicBezTo>
                <a:close/>
              </a:path>
            </a:pathLst>
          </a:custGeom>
          <a:solidFill>
            <a:schemeClr val="accent1"/>
          </a:solidFill>
          <a:ln>
            <a:noFill/>
          </a:ln>
          <a:effectLst/>
        </p:spPr>
      </p:sp>
      <p:sp>
        <p:nvSpPr>
          <p:cNvPr id="7" name="Slide Number Placeholder 5"/>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GVyMS4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RQMAANkEAAARCAAAGAcAABAAAAAmAAAACAAAAAAAAAAAAAAA"/>
              </a:ext>
            </a:extLst>
          </p:cNvSpPr>
          <p:nvPr>
            <p:ph type="sldNum" sz="quarter" idx="12"/>
          </p:nvPr>
        </p:nvSpPr>
        <p:spPr/>
        <p:txBody>
          <a:bodyPr/>
          <a:lstStyle/>
          <a:p>
            <a:pPr>
              <a:defRPr lang="en-us"/>
            </a:pPr>
            <a:fld id="{3EC96445-0BD3-9C92-9D71-FDC72A3F6BA8}" type="slidenum">
              <a:t>‹#›</a:t>
            </a:fld>
          </a:p>
        </p:txBody>
      </p:sp>
    </p:spTree>
  </p:cSld>
  <p:clrMapOvr>
    <a:masterClrMapping/>
  </p:clrMapOvr>
</p:sldLayout>
</file>

<file path=ppt/slideLayouts/slideLayout3.xml><?xml version="1.0" encoding="utf-8"?>
<p:sldLayout xmlns:p="http://schemas.openxmlformats.org/presentationml/2006/main" xmlns:p14="http://schemas.microsoft.com/office/powerpoint/2010/main" xmlns:r="http://schemas.openxmlformats.org/officeDocument/2006/relationships" xmlns:a="http://schemas.openxmlformats.org/drawing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noChangeArrowheads="1"/>
            <a:extLst>
              <a:ext uri="smNativeData">
                <pr:smNativeData xmlns:pr="smNativeData" val="SMDATA_16_ZP+mXhMAAAAlAAAAZAAAAA0AAAAAkAAAAEgAAACQAAAAS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KoMAADFRgAAsxUAABAAAAAmAAAACAAAAIGAAAAAAAAA"/>
              </a:ext>
            </a:extLst>
          </p:cNvSpPr>
          <p:nvPr>
            <p:ph type="title"/>
          </p:nvPr>
        </p:nvSpPr>
        <p:spPr>
          <a:xfrm>
            <a:off x="2588895" y="2058670"/>
            <a:ext cx="8915400" cy="1468755"/>
          </a:xfrm>
        </p:spPr>
        <p:txBody>
          <a:bodyPr vert="horz" wrap="square" lIns="91440" tIns="45720" rIns="91440" bIns="45720" numCol="1" anchor="b">
            <a:prstTxWarp prst="textNoShape">
              <a:avLst/>
            </a:prstTxWarp>
          </a:bodyPr>
          <a:lstStyle>
            <a:lvl1pPr algn="l">
              <a:defRPr lang="ru-ru" sz="4000" b="0"/>
            </a:lvl1pPr>
            <a:lvl2pPr>
              <a:defRPr lang="en-us"/>
            </a:lvl2pPr>
            <a:lvl3pPr>
              <a:defRPr lang="en-us"/>
            </a:lvl3pPr>
            <a:lvl4pPr>
              <a:defRPr lang="en-us"/>
            </a:lvl4pPr>
            <a:lvl5pPr>
              <a:defRPr lang="en-us"/>
            </a:lvl5pPr>
            <a:lvl6pPr>
              <a:defRPr lang="en-us"/>
            </a:lvl6pPr>
            <a:lvl7pPr>
              <a:defRPr lang="en-us"/>
            </a:lvl7pPr>
            <a:lvl8pPr>
              <a:defRPr lang="en-us"/>
            </a:lvl8pPr>
            <a:lvl9pPr>
              <a:defRPr lang="en-us"/>
            </a:lvl9pPr>
          </a:lstStyle>
          <a:p>
            <a:pPr>
              <a:defRPr lang="ru-ru"/>
            </a:pPr>
            <a:r>
              <a:t>Образец заголовка</a:t>
            </a:r>
          </a:p>
        </p:txBody>
      </p:sp>
      <p:sp>
        <p:nvSpPr>
          <p:cNvPr id="3" name="Text Placeholder 2"/>
          <p:cNvSpPr>
            <a:spLocks noGrp="1" noChangeArrowheads="1"/>
            <a:extLst>
              <a:ext uri="smNativeData">
                <pr:smNativeData xmlns:pr="smNativeData" val="SMDATA_16_ZP+mX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LcVAADFRgAAAhsAABAAAAAmAAAACAAAAAGAAAAAAAAA"/>
              </a:ext>
            </a:extLst>
          </p:cNvSpPr>
          <p:nvPr>
            <p:ph idx="1"/>
          </p:nvPr>
        </p:nvSpPr>
        <p:spPr>
          <a:xfrm>
            <a:off x="2588895" y="3529965"/>
            <a:ext cx="8915400" cy="860425"/>
          </a:xfrm>
        </p:spPr>
        <p:txBody>
          <a:bodyPr/>
          <a:lstStyle>
            <a:lvl1pPr marL="0" indent="0" algn="l">
              <a:buNone/>
              <a:defRPr lang="ru-ru" sz="2000">
                <a:solidFill>
                  <a:srgbClr val="595959"/>
                </a:solidFill>
              </a:defRPr>
            </a:lvl1pPr>
            <a:lvl2pPr marL="457200" indent="0">
              <a:buNone/>
              <a:defRPr lang="ru-ru" sz="1800">
                <a:solidFill>
                  <a:srgbClr val="8C8C8C"/>
                </a:solidFill>
              </a:defRPr>
            </a:lvl2pPr>
            <a:lvl3pPr marL="914400" indent="0">
              <a:buNone/>
              <a:defRPr lang="ru-ru" sz="1600">
                <a:solidFill>
                  <a:srgbClr val="8C8C8C"/>
                </a:solidFill>
              </a:defRPr>
            </a:lvl3pPr>
            <a:lvl4pPr marL="1371600" indent="0">
              <a:buNone/>
              <a:defRPr lang="ru-ru" sz="1400">
                <a:solidFill>
                  <a:srgbClr val="8C8C8C"/>
                </a:solidFill>
              </a:defRPr>
            </a:lvl4pPr>
            <a:lvl5pPr marL="1828800" indent="0">
              <a:buNone/>
              <a:defRPr lang="ru-ru" sz="1400">
                <a:solidFill>
                  <a:srgbClr val="8C8C8C"/>
                </a:solidFill>
              </a:defRPr>
            </a:lvl5pPr>
            <a:lvl6pPr marL="2286000" indent="0">
              <a:buNone/>
              <a:defRPr lang="en-us" sz="1400">
                <a:solidFill>
                  <a:srgbClr val="8C8C8C"/>
                </a:solidFill>
              </a:defRPr>
            </a:lvl6pPr>
            <a:lvl7pPr marL="2743200" indent="0">
              <a:buNone/>
              <a:defRPr lang="en-us" sz="1400">
                <a:solidFill>
                  <a:srgbClr val="8C8C8C"/>
                </a:solidFill>
              </a:defRPr>
            </a:lvl7pPr>
            <a:lvl8pPr marL="3200400" indent="0">
              <a:buNone/>
              <a:defRPr lang="en-us" sz="1400">
                <a:solidFill>
                  <a:srgbClr val="8C8C8C"/>
                </a:solidFill>
              </a:defRPr>
            </a:lvl8pPr>
            <a:lvl9pPr marL="3657600" indent="0">
              <a:buNone/>
              <a:defRPr lang="en-us" sz="1400">
                <a:solidFill>
                  <a:srgbClr val="8C8C8C"/>
                </a:solidFill>
              </a:defRPr>
            </a:lvl9pPr>
          </a:lstStyle>
          <a:p>
            <a:pPr>
              <a:defRPr lang="ru-ru"/>
            </a:pPr>
            <a:r>
              <a:t>Образец текста</a:t>
            </a:r>
          </a:p>
        </p:txBody>
      </p:sp>
      <p:sp>
        <p:nvSpPr>
          <p:cNvPr id="4" name="Date Placeholder 3"/>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vT8AALYlAADLRgAA/icAABAAAAAmAAAACAAAAAAAAAAAAAAA"/>
              </a:ext>
            </a:extLst>
          </p:cNvSpPr>
          <p:nvPr>
            <p:ph type="dt" sz="half" idx="10"/>
          </p:nvPr>
        </p:nvSpPr>
        <p:spPr/>
        <p:txBody>
          <a:bodyPr/>
          <a:lstStyle/>
          <a:p>
            <a:pPr>
              <a:defRPr lang="en-us"/>
            </a:pPr>
            <a:fld id="{3EC945B0-FED3-9CB3-9D71-08E60B3F6B5D}" type="datetime1">
              <a:t>3/25/2020</a:t>
            </a:fld>
          </a:p>
        </p:txBody>
      </p:sp>
      <p:sp>
        <p:nvSpPr>
          <p:cNvPr id="5" name="Footer Placeholder 4"/>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L8lAADNPgAA/icAABAAAAAmAAAACAAAAAAAAAAAAAAA"/>
              </a:ext>
            </a:extLst>
          </p:cNvSpPr>
          <p:nvPr>
            <p:ph type="ftr" sz="quarter" idx="11"/>
          </p:nvPr>
        </p:nvSpPr>
        <p:spPr/>
        <p:txBody>
          <a:bodyPr/>
          <a:lstStyle/>
          <a:p>
            <a:pPr>
              <a:defRPr lang="en-us"/>
            </a:pPr>
          </a:p>
        </p:txBody>
      </p:sp>
      <p:sp>
        <p:nvSpPr>
          <p:cNvPr id="6" name="Freeform 11"/>
          <p:cNvSpPr>
            <a:extLst>
              <a:ext uri="smNativeData">
                <pr:smNativeData xmlns:pr="smNativeData" val="SMDATA_16_ZP+mXhMAAAAlAAAACwAAAA0AAAAAAAAAAAAAAAAAAAAAAAAAAAAAAAAAAAAAAgAAAAEAAABQAAAAAAAAAAAA4D8AAAAAAADgPwAAAAAAAOA/AAAAAAAA4D8AAAAAAADgPwAAAAAAAOA/AAAAAAAA4D8AAAAAAADgPwAAAAAAAOA/AAAAAAAA4D8CAAAAjAAAAAEAAAAAAAAApTAQD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f///40TAAC/CQAArBYAABAAAAAmAAAACAAAAP//////////"/>
              </a:ext>
            </a:extLst>
          </p:cNvSpPr>
          <p:nvPr/>
        </p:nvSpPr>
        <p:spPr>
          <a:xfrm flipV="1">
            <a:off x="-4445" y="3178175"/>
            <a:ext cx="1588770" cy="507365"/>
          </a:xfrm>
          <a:custGeom>
            <a:avLst/>
            <a:gdLst/>
            <a:ahLst/>
            <a:cxnLst/>
            <a:rect l="0" t="0" r="1588770" b="507365"/>
            <a:pathLst>
              <a:path w="1588770" h="507365">
                <a:moveTo>
                  <a:pt x="1588770" y="238512"/>
                </a:moveTo>
                <a:lnTo>
                  <a:pt x="1359766" y="9508"/>
                </a:lnTo>
                <a:cubicBezTo>
                  <a:pt x="1358220" y="7914"/>
                  <a:pt x="1356330" y="6392"/>
                  <a:pt x="1354784" y="4769"/>
                </a:cubicBezTo>
                <a:cubicBezTo>
                  <a:pt x="1350145" y="0"/>
                  <a:pt x="1345335" y="0"/>
                  <a:pt x="1340525" y="0"/>
                </a:cubicBezTo>
                <a:lnTo>
                  <a:pt x="1249816" y="0"/>
                </a:lnTo>
                <a:lnTo>
                  <a:pt x="0" y="0"/>
                </a:lnTo>
                <a:cubicBezTo>
                  <a:pt x="1374" y="171489"/>
                  <a:pt x="2921" y="339427"/>
                  <a:pt x="4295" y="507365"/>
                </a:cubicBezTo>
                <a:lnTo>
                  <a:pt x="1249816" y="507365"/>
                </a:lnTo>
                <a:lnTo>
                  <a:pt x="1340525" y="505639"/>
                </a:lnTo>
                <a:cubicBezTo>
                  <a:pt x="1345335" y="505639"/>
                  <a:pt x="1350145" y="500870"/>
                  <a:pt x="1354784" y="500870"/>
                </a:cubicBezTo>
                <a:cubicBezTo>
                  <a:pt x="1354784" y="496101"/>
                  <a:pt x="1359766" y="496101"/>
                  <a:pt x="1359766" y="496101"/>
                </a:cubicBezTo>
                <a:lnTo>
                  <a:pt x="1588770" y="267097"/>
                </a:lnTo>
                <a:cubicBezTo>
                  <a:pt x="1598219" y="257589"/>
                  <a:pt x="1598219" y="248050"/>
                  <a:pt x="1588770" y="238512"/>
                </a:cubicBezTo>
                <a:close/>
              </a:path>
            </a:pathLst>
          </a:custGeom>
          <a:solidFill>
            <a:schemeClr val="accent1"/>
          </a:solidFill>
          <a:ln>
            <a:noFill/>
          </a:ln>
          <a:effectLst/>
        </p:spPr>
      </p:sp>
      <p:sp>
        <p:nvSpPr>
          <p:cNvPr id="7" name="Slide Number Placeholder 5"/>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C4ALg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RQMAAPUTAAARCAAANBYAABAAAAAmAAAACAAAAAEAAAAAAAAA"/>
              </a:ext>
            </a:extLst>
          </p:cNvSpPr>
          <p:nvPr>
            <p:ph type="sldNum" sz="quarter" idx="12"/>
          </p:nvPr>
        </p:nvSpPr>
        <p:spPr>
          <a:xfrm>
            <a:off x="531495" y="3244215"/>
            <a:ext cx="779780" cy="365125"/>
          </a:xfrm>
        </p:spPr>
        <p:txBody>
          <a:bodyPr/>
          <a:lstStyle/>
          <a:p>
            <a:pPr>
              <a:defRPr lang="en-us"/>
            </a:pPr>
            <a:fld id="{3EC96F3F-71D3-9C99-9D71-87CC213F6BD2}" type="slidenum">
              <a:t>‹#›</a:t>
            </a:fld>
          </a:p>
        </p:txBody>
      </p:sp>
    </p:spTree>
  </p:cSld>
  <p:clrMapOvr>
    <a:masterClrMapping/>
  </p:clrMapOvr>
</p:sldLayout>
</file>

<file path=ppt/slideLayouts/slideLayout4.xml><?xml version="1.0" encoding="utf-8"?>
<p:sldLayout xmlns:p="http://schemas.openxmlformats.org/presentationml/2006/main" xmlns:p14="http://schemas.microsoft.com/office/powerpoint/2010/main" xmlns:r="http://schemas.openxmlformats.org/officeDocument/2006/relationships" xmlns:a="http://schemas.openxmlformats.org/drawingml/2006/main" type="twoObj" preserve="1">
  <p:cSld name="Два объекта">
    <p:spTree>
      <p:nvGrpSpPr>
        <p:cNvPr id="1" name=""/>
        <p:cNvGrpSpPr/>
        <p:nvPr/>
      </p:nvGrpSpPr>
      <p:grpSpPr>
        <a:xfrm>
          <a:off x="0" y="0"/>
          <a:ext cx="0" cy="0"/>
          <a:chOff x="0" y="0"/>
          <a:chExt cx="0" cy="0"/>
        </a:xfrm>
      </p:grpSpPr>
      <p:sp>
        <p:nvSpPr>
          <p:cNvPr id="2" name="Title 7"/>
          <p:cNvSpPr>
            <a:spLocks noGrp="1" noChangeArrowheads="1"/>
            <a:extLst>
              <a:ext uri="smNativeData">
                <pr:smNativeData xmlns:pr="smNativeData" val="SMDATA_16_ZP+mX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8w8AANcDAADFRgAAuAsAABAAAAAmAAAACAAAAAAAAAAAAAAA"/>
              </a:ext>
            </a:extLst>
          </p:cNvSpPr>
          <p:nvPr>
            <p:ph type="title"/>
          </p:nvPr>
        </p:nvSpPr>
        <p:spPr/>
        <p:txBody>
          <a:bodyPr/>
          <a:lstStyle/>
          <a:p>
            <a:pPr>
              <a:defRPr lang="ru-ru"/>
            </a:pPr>
            <a:r>
              <a:t>Образец заголовка</a:t>
            </a:r>
          </a:p>
        </p:txBody>
      </p:sp>
      <p:sp>
        <p:nvSpPr>
          <p:cNvPr id="3" name="Content Placeholder 2"/>
          <p:cNvSpPr>
            <a:spLocks noGrp="1" noChangeArrowheads="1"/>
            <a:extLst>
              <a:ext uri="smNativeData">
                <pr:smNativeData xmlns:pr="smNativeData" val="SMDATA_16_ZP+mX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CANAAB3KgAAXSQAABAAAAAmAAAACAAAAAEgAAAAAAAA"/>
              </a:ext>
            </a:extLst>
          </p:cNvSpPr>
          <p:nvPr>
            <p:ph idx="1"/>
          </p:nvPr>
        </p:nvSpPr>
        <p:spPr>
          <a:xfrm>
            <a:off x="2588895" y="2133600"/>
            <a:ext cx="4314190" cy="3777615"/>
          </a:xfrm>
        </p:spPr>
        <p:txBody>
          <a:bodyPr vert="horz" wrap="square" lIns="91440" tIns="45720" rIns="91440" bIns="45720" numCol="1" anchor="t">
            <a:prstTxWarp prst="textNoShape">
              <a:avLst/>
            </a:prstTxWarp>
          </a:bodyPr>
          <a:lstStyle/>
          <a:p>
            <a:pPr>
              <a:defRPr lang="ru-ru"/>
            </a:pPr>
            <a:r>
              <a:t>Образец текста</a:t>
            </a:r>
          </a:p>
          <a:p>
            <a:pPr lvl="1">
              <a:defRPr lang="ru-ru"/>
            </a:pPr>
            <a:r>
              <a:t>Второй уровень</a:t>
            </a:r>
          </a:p>
          <a:p>
            <a:pPr lvl="2">
              <a:defRPr lang="ru-ru"/>
            </a:pPr>
            <a:r>
              <a:t>Третий уровень</a:t>
            </a:r>
          </a:p>
          <a:p>
            <a:pPr lvl="3">
              <a:defRPr lang="ru-ru"/>
            </a:pPr>
            <a:r>
              <a:t>Четвертый уровень</a:t>
            </a:r>
          </a:p>
          <a:p>
            <a:pPr lvl="4">
              <a:defRPr lang="ru-ru"/>
            </a:pPr>
            <a:r>
              <a:t>Пятый уровень</a:t>
            </a:r>
          </a:p>
        </p:txBody>
      </p:sp>
      <p:sp>
        <p:nvSpPr>
          <p:cNvPr id="4" name="Content Placeholder 3"/>
          <p:cNvSpPr>
            <a:spLocks noGrp="1" noChangeArrowheads="1"/>
            <a:extLst>
              <a:ext uri="smNativeData">
                <pr:smNativeData xmlns:pr="smNativeData" val="SMDATA_16_ZP+mX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PCwAABQNAADFRgAAUSQAABAAAAAmAAAACAAAAAEgAAAAAAAA"/>
              </a:ext>
            </a:extLst>
          </p:cNvSpPr>
          <p:nvPr>
            <p:ph idx="2"/>
          </p:nvPr>
        </p:nvSpPr>
        <p:spPr>
          <a:xfrm>
            <a:off x="7190740" y="2125980"/>
            <a:ext cx="4313555" cy="3777615"/>
          </a:xfrm>
        </p:spPr>
        <p:txBody>
          <a:bodyPr vert="horz" wrap="square" lIns="91440" tIns="45720" rIns="91440" bIns="45720" numCol="1" anchor="t">
            <a:prstTxWarp prst="textNoShape">
              <a:avLst/>
            </a:prstTxWarp>
          </a:bodyPr>
          <a:lstStyle/>
          <a:p>
            <a:pPr>
              <a:defRPr lang="ru-ru"/>
            </a:pPr>
            <a:r>
              <a:t>Образец текста</a:t>
            </a:r>
          </a:p>
          <a:p>
            <a:pPr lvl="1">
              <a:defRPr lang="ru-ru"/>
            </a:pPr>
            <a:r>
              <a:t>Второй уровень</a:t>
            </a:r>
          </a:p>
          <a:p>
            <a:pPr lvl="2">
              <a:defRPr lang="ru-ru"/>
            </a:pPr>
            <a:r>
              <a:t>Третий уровень</a:t>
            </a:r>
          </a:p>
          <a:p>
            <a:pPr lvl="3">
              <a:defRPr lang="ru-ru"/>
            </a:pPr>
            <a:r>
              <a:t>Четвертый уровень</a:t>
            </a:r>
          </a:p>
          <a:p>
            <a:pPr lvl="4">
              <a:defRPr lang="ru-ru"/>
            </a:pPr>
            <a:r>
              <a:t>Пятый уровень</a:t>
            </a:r>
          </a:p>
        </p:txBody>
      </p:sp>
      <p:sp>
        <p:nvSpPr>
          <p:cNvPr id="5" name="Date Placeholder 4"/>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BN4ww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vT8AALYlAADLRgAA/icAABAAAAAmAAAACAAAAAAAAAAAAAAA"/>
              </a:ext>
            </a:extLst>
          </p:cNvSpPr>
          <p:nvPr>
            <p:ph type="dt" sz="half" idx="10"/>
          </p:nvPr>
        </p:nvSpPr>
        <p:spPr/>
        <p:txBody>
          <a:bodyPr/>
          <a:lstStyle/>
          <a:p>
            <a:pPr>
              <a:defRPr lang="en-us"/>
            </a:pPr>
            <a:fld id="{3EC91E6F-21D3-9CE8-9D71-D7BD503F6B82}" type="datetime1">
              <a:t>3/25/2020</a:t>
            </a:fld>
          </a:p>
        </p:txBody>
      </p:sp>
      <p:sp>
        <p:nvSpPr>
          <p:cNvPr id="6" name="Footer Placeholder 5"/>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L8lAADNPgAA/icAABAAAAAmAAAACAAAAAAAAAAAAAAA"/>
              </a:ext>
            </a:extLst>
          </p:cNvSpPr>
          <p:nvPr>
            <p:ph type="ftr" sz="quarter" idx="11"/>
          </p:nvPr>
        </p:nvSpPr>
        <p:spPr/>
        <p:txBody>
          <a:bodyPr/>
          <a:lstStyle/>
          <a:p>
            <a:pPr>
              <a:defRPr lang="en-us"/>
            </a:pPr>
          </a:p>
        </p:txBody>
      </p:sp>
      <p:sp>
        <p:nvSpPr>
          <p:cNvPr id="7" name="Freeform 11"/>
          <p:cNvSpPr>
            <a:extLst>
              <a:ext uri="smNativeData">
                <pr:smNativeData xmlns:pr="smNativeData" val="SMDATA_16_ZP+mXhMAAAAlAAAACwAAAA0AAAAAAAAAAAAAAAAAAAAAAAAAAAAAAAAAAAAAAgAAAAEAAABQAAAAAAAAAAAA4D8AAAAAAADgPwAAAAAAAOA/AAAAAAAA4D8AAAAAAADgPwAAAAAAAOA/AAAAAAAA4D8AAAAAAADgPwAAAAAAAOA/AAAAAAAA4D8CAAAAjAAAAAEAAAAAAAAApTAQD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NAHKw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f///2UEAAC/CQAAhAcAABAAAAAmAAAACAAAAP//////////"/>
              </a:ext>
            </a:extLst>
          </p:cNvSpPr>
          <p:nvPr/>
        </p:nvSpPr>
        <p:spPr>
          <a:xfrm flipV="1">
            <a:off x="-4445" y="714375"/>
            <a:ext cx="1588770" cy="507365"/>
          </a:xfrm>
          <a:custGeom>
            <a:avLst/>
            <a:gdLst/>
            <a:ahLst/>
            <a:cxnLst/>
            <a:rect l="0" t="0" r="1588770" b="507365"/>
            <a:pathLst>
              <a:path w="1588770" h="507365">
                <a:moveTo>
                  <a:pt x="1588770" y="238512"/>
                </a:moveTo>
                <a:lnTo>
                  <a:pt x="1359766" y="9508"/>
                </a:lnTo>
                <a:cubicBezTo>
                  <a:pt x="1358220" y="7914"/>
                  <a:pt x="1356330" y="6392"/>
                  <a:pt x="1354784" y="4769"/>
                </a:cubicBezTo>
                <a:cubicBezTo>
                  <a:pt x="1350145" y="0"/>
                  <a:pt x="1345335" y="0"/>
                  <a:pt x="1340525" y="0"/>
                </a:cubicBezTo>
                <a:lnTo>
                  <a:pt x="1249816" y="0"/>
                </a:lnTo>
                <a:lnTo>
                  <a:pt x="0" y="0"/>
                </a:lnTo>
                <a:cubicBezTo>
                  <a:pt x="1374" y="171489"/>
                  <a:pt x="2921" y="339427"/>
                  <a:pt x="4295" y="507365"/>
                </a:cubicBezTo>
                <a:lnTo>
                  <a:pt x="1249816" y="507365"/>
                </a:lnTo>
                <a:lnTo>
                  <a:pt x="1340525" y="505639"/>
                </a:lnTo>
                <a:cubicBezTo>
                  <a:pt x="1345335" y="505639"/>
                  <a:pt x="1350145" y="500870"/>
                  <a:pt x="1354784" y="500870"/>
                </a:cubicBezTo>
                <a:cubicBezTo>
                  <a:pt x="1354784" y="496101"/>
                  <a:pt x="1359766" y="496101"/>
                  <a:pt x="1359766" y="496101"/>
                </a:cubicBezTo>
                <a:lnTo>
                  <a:pt x="1588770" y="267097"/>
                </a:lnTo>
                <a:cubicBezTo>
                  <a:pt x="1598219" y="257589"/>
                  <a:pt x="1598219" y="248050"/>
                  <a:pt x="1588770" y="238512"/>
                </a:cubicBezTo>
                <a:close/>
              </a:path>
            </a:pathLst>
          </a:custGeom>
          <a:solidFill>
            <a:schemeClr val="accent1"/>
          </a:solidFill>
          <a:ln>
            <a:noFill/>
          </a:ln>
          <a:effectLst/>
        </p:spPr>
      </p:sp>
      <p:sp>
        <p:nvSpPr>
          <p:cNvPr id="8" name="Slide Number Placeholder 5"/>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RQMAANkEAAARCAAAGAcAABAAAAAmAAAACAAAAAAAAAAAAAAA"/>
              </a:ext>
            </a:extLst>
          </p:cNvSpPr>
          <p:nvPr>
            <p:ph type="sldNum" sz="quarter" idx="12"/>
          </p:nvPr>
        </p:nvSpPr>
        <p:spPr/>
        <p:txBody>
          <a:bodyPr/>
          <a:lstStyle/>
          <a:p>
            <a:pPr>
              <a:defRPr lang="en-us"/>
            </a:pPr>
            <a:fld id="{3EC93048-06D3-9CC6-9D71-F0937E3F6BA5}" type="slidenum">
              <a:t>‹#›</a:t>
            </a:fld>
          </a:p>
        </p:txBody>
      </p:sp>
    </p:spTree>
  </p:cSld>
  <p:clrMapOvr>
    <a:masterClrMapping/>
  </p:clrMapOvr>
</p:sldLayout>
</file>

<file path=ppt/slideLayouts/slideLayout5.xml><?xml version="1.0" encoding="utf-8"?>
<p:sldLayout xmlns:p="http://schemas.openxmlformats.org/presentationml/2006/main" xmlns:p14="http://schemas.microsoft.com/office/powerpoint/2010/main" xmlns:r="http://schemas.openxmlformats.org/officeDocument/2006/relationships" xmlns:a="http://schemas.openxmlformats.org/drawingml/2006/main" type="twoTxTwoObj" preserve="1">
  <p:cSld name="Сравнение">
    <p:spTree>
      <p:nvGrpSpPr>
        <p:cNvPr id="1" name=""/>
        <p:cNvGrpSpPr/>
        <p:nvPr/>
      </p:nvGrpSpPr>
      <p:grpSpPr>
        <a:xfrm>
          <a:off x="0" y="0"/>
          <a:ext cx="0" cy="0"/>
          <a:chOff x="0" y="0"/>
          <a:chExt cx="0" cy="0"/>
        </a:xfrm>
      </p:grpSpPr>
      <p:sp>
        <p:nvSpPr>
          <p:cNvPr id="2" name="Title 9"/>
          <p:cNvSpPr>
            <a:spLocks noGrp="1" noChangeArrowheads="1"/>
            <a:extLst>
              <a:ext uri="smNativeData">
                <pr:smNativeData xmlns:pr="smNativeData" val="SMDATA_16_ZP+mX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8w8AANcDAADFRgAAuAsAABAAAAAmAAAACAAAAAAAAAAAAAAA"/>
              </a:ext>
            </a:extLst>
          </p:cNvSpPr>
          <p:nvPr>
            <p:ph type="title"/>
          </p:nvPr>
        </p:nvSpPr>
        <p:spPr/>
        <p:txBody>
          <a:bodyPr/>
          <a:lstStyle/>
          <a:p>
            <a:pPr>
              <a:defRPr lang="ru-ru"/>
            </a:pPr>
            <a:r>
              <a:t>Образец заголовка</a:t>
            </a:r>
          </a:p>
        </p:txBody>
      </p:sp>
      <p:sp>
        <p:nvSpPr>
          <p:cNvPr id="3" name="Text Placeholder 2"/>
          <p:cNvSpPr>
            <a:spLocks noGrp="1" noChangeArrowheads="1"/>
            <a:extLst>
              <a:ext uri="smNativeData">
                <pr:smNativeData xmlns:pr="smNativeData" val="SMDATA_16_ZP+mXhMAAAAlAAAAZAAAAA0AAAAAkAAAAEgAAACQAAAAS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FRIAACMMAAClKgAArg8AABAAAAAmAAAACAAAAIGgAAAAAAAA"/>
              </a:ext>
            </a:extLst>
          </p:cNvSpPr>
          <p:nvPr>
            <p:ph idx="1"/>
          </p:nvPr>
        </p:nvSpPr>
        <p:spPr>
          <a:xfrm>
            <a:off x="2939415" y="1972945"/>
            <a:ext cx="3992880" cy="575945"/>
          </a:xfrm>
        </p:spPr>
        <p:txBody>
          <a:bodyPr vert="horz" wrap="square" lIns="91440" tIns="45720" rIns="91440" bIns="45720" numCol="1" anchor="b">
            <a:prstTxWarp prst="textNoShape">
              <a:avLst/>
            </a:prstTxWarp>
          </a:bodyPr>
          <a:lstStyle>
            <a:lvl1pPr marL="0" indent="0">
              <a:buNone/>
              <a:defRPr lang="ru-ru" sz="2400" b="0"/>
            </a:lvl1pPr>
            <a:lvl2pPr marL="457200" indent="0">
              <a:buNone/>
              <a:defRPr lang="ru-ru" sz="2000" b="1"/>
            </a:lvl2pPr>
            <a:lvl3pPr marL="914400" indent="0">
              <a:buNone/>
              <a:defRPr lang="ru-ru" sz="1800" b="1"/>
            </a:lvl3pPr>
            <a:lvl4pPr marL="1371600" indent="0">
              <a:buNone/>
              <a:defRPr lang="ru-ru" sz="1600" b="1"/>
            </a:lvl4pPr>
            <a:lvl5pPr marL="1828800" indent="0">
              <a:buNone/>
              <a:defRPr lang="ru-ru" sz="1600" b="1"/>
            </a:lvl5pPr>
            <a:lvl6pPr marL="2286000" indent="0">
              <a:buNone/>
              <a:defRPr lang="en-us" sz="1600" b="1"/>
            </a:lvl6pPr>
            <a:lvl7pPr marL="2743200" indent="0">
              <a:buNone/>
              <a:defRPr lang="en-us" sz="1600" b="1"/>
            </a:lvl7pPr>
            <a:lvl8pPr marL="3200400" indent="0">
              <a:buNone/>
              <a:defRPr lang="en-us" sz="1600" b="1"/>
            </a:lvl8pPr>
            <a:lvl9pPr marL="3657600" indent="0">
              <a:buNone/>
              <a:defRPr lang="en-us" sz="1600" b="1"/>
            </a:lvl9pPr>
          </a:lstStyle>
          <a:p>
            <a:pPr>
              <a:defRPr lang="ru-ru"/>
            </a:pPr>
            <a:r>
              <a:t>Образец текста</a:t>
            </a:r>
          </a:p>
        </p:txBody>
      </p:sp>
      <p:sp>
        <p:nvSpPr>
          <p:cNvPr id="4" name="Content Placeholder 3"/>
          <p:cNvSpPr>
            <a:spLocks noGrp="1" noChangeArrowheads="1"/>
            <a:extLst>
              <a:ext uri="smNativeData">
                <pr:smNativeData xmlns:pr="smNativeData" val="SMDATA_16_ZP+mX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K4PAAClKgAAUCQAABAAAAAmAAAACAAAAAEgAAAAAAAA"/>
              </a:ext>
            </a:extLst>
          </p:cNvSpPr>
          <p:nvPr>
            <p:ph idx="2"/>
          </p:nvPr>
        </p:nvSpPr>
        <p:spPr>
          <a:xfrm>
            <a:off x="2588895" y="2548890"/>
            <a:ext cx="4343400" cy="3354070"/>
          </a:xfrm>
        </p:spPr>
        <p:txBody>
          <a:bodyPr vert="horz" wrap="square" lIns="91440" tIns="45720" rIns="91440" bIns="45720" numCol="1" anchor="t">
            <a:prstTxWarp prst="textNoShape">
              <a:avLst/>
            </a:prstTxWarp>
          </a:bodyPr>
          <a:lstStyle/>
          <a:p>
            <a:pPr>
              <a:defRPr lang="ru-ru"/>
            </a:pPr>
            <a:r>
              <a:t>Образец текста</a:t>
            </a:r>
          </a:p>
          <a:p>
            <a:pPr lvl="1">
              <a:defRPr lang="ru-ru"/>
            </a:pPr>
            <a:r>
              <a:t>Второй уровень</a:t>
            </a:r>
          </a:p>
          <a:p>
            <a:pPr lvl="2">
              <a:defRPr lang="ru-ru"/>
            </a:pPr>
            <a:r>
              <a:t>Третий уровень</a:t>
            </a:r>
          </a:p>
          <a:p>
            <a:pPr lvl="3">
              <a:defRPr lang="ru-ru"/>
            </a:pPr>
            <a:r>
              <a:t>Четвертый уровень</a:t>
            </a:r>
          </a:p>
          <a:p>
            <a:pPr lvl="4">
              <a:defRPr lang="ru-ru"/>
            </a:pPr>
            <a:r>
              <a:t>Пятый уровень</a:t>
            </a:r>
          </a:p>
        </p:txBody>
      </p:sp>
      <p:sp>
        <p:nvSpPr>
          <p:cNvPr id="5" name="Text Placeholder 4"/>
          <p:cNvSpPr>
            <a:spLocks noGrp="1" noChangeArrowheads="1"/>
            <a:extLst>
              <a:ext uri="smNativeData">
                <pr:smNativeData xmlns:pr="smNativeData" val="SMDATA_16_ZP+mXhMAAAAlAAAAZAAAAA0AAAAAkAAAAEgAAACQAAAAS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LS4AAB4MAADHRgAAqQ8AABAAAAAmAAAACAAAAIGgAAAAAAAA"/>
              </a:ext>
            </a:extLst>
          </p:cNvSpPr>
          <p:nvPr>
            <p:ph idx="3"/>
          </p:nvPr>
        </p:nvSpPr>
        <p:spPr>
          <a:xfrm>
            <a:off x="7506335" y="1969770"/>
            <a:ext cx="3999230" cy="575945"/>
          </a:xfrm>
        </p:spPr>
        <p:txBody>
          <a:bodyPr vert="horz" wrap="square" lIns="91440" tIns="45720" rIns="91440" bIns="45720" numCol="1" anchor="b">
            <a:prstTxWarp prst="textNoShape">
              <a:avLst/>
            </a:prstTxWarp>
          </a:bodyPr>
          <a:lstStyle>
            <a:lvl1pPr marL="0" indent="0">
              <a:buNone/>
              <a:defRPr lang="ru-ru" sz="2400" b="0"/>
            </a:lvl1pPr>
            <a:lvl2pPr marL="457200" indent="0">
              <a:buNone/>
              <a:defRPr lang="ru-ru" sz="2000" b="1"/>
            </a:lvl2pPr>
            <a:lvl3pPr marL="914400" indent="0">
              <a:buNone/>
              <a:defRPr lang="ru-ru" sz="1800" b="1"/>
            </a:lvl3pPr>
            <a:lvl4pPr marL="1371600" indent="0">
              <a:buNone/>
              <a:defRPr lang="ru-ru" sz="1600" b="1"/>
            </a:lvl4pPr>
            <a:lvl5pPr marL="1828800" indent="0">
              <a:buNone/>
              <a:defRPr lang="ru-ru" sz="1600" b="1"/>
            </a:lvl5pPr>
            <a:lvl6pPr marL="2286000" indent="0">
              <a:buNone/>
              <a:defRPr lang="en-us" sz="1600" b="1"/>
            </a:lvl6pPr>
            <a:lvl7pPr marL="2743200" indent="0">
              <a:buNone/>
              <a:defRPr lang="en-us" sz="1600" b="1"/>
            </a:lvl7pPr>
            <a:lvl8pPr marL="3200400" indent="0">
              <a:buNone/>
              <a:defRPr lang="en-us" sz="1600" b="1"/>
            </a:lvl8pPr>
            <a:lvl9pPr marL="3657600" indent="0">
              <a:buNone/>
              <a:defRPr lang="en-us" sz="1600" b="1"/>
            </a:lvl9pPr>
          </a:lstStyle>
          <a:p>
            <a:pPr>
              <a:defRPr lang="ru-ru"/>
            </a:pPr>
            <a:r>
              <a:t>Образец текста</a:t>
            </a:r>
          </a:p>
        </p:txBody>
      </p:sp>
      <p:sp>
        <p:nvSpPr>
          <p:cNvPr id="6" name="Content Placeholder 5"/>
          <p:cNvSpPr>
            <a:spLocks noGrp="1" noChangeArrowheads="1"/>
            <a:extLst>
              <a:ext uri="smNativeData">
                <pr:smNativeData xmlns:pr="smNativeData" val="SMDATA_16_ZP+mX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FywAAKkPAADHRgAASyQAABAAAAAmAAAACAAAAAEgAAAAAAAA"/>
              </a:ext>
            </a:extLst>
          </p:cNvSpPr>
          <p:nvPr>
            <p:ph idx="4"/>
          </p:nvPr>
        </p:nvSpPr>
        <p:spPr>
          <a:xfrm>
            <a:off x="7167245" y="2545715"/>
            <a:ext cx="4338320" cy="3354070"/>
          </a:xfrm>
        </p:spPr>
        <p:txBody>
          <a:bodyPr vert="horz" wrap="square" lIns="91440" tIns="45720" rIns="91440" bIns="45720" numCol="1" anchor="t">
            <a:prstTxWarp prst="textNoShape">
              <a:avLst/>
            </a:prstTxWarp>
          </a:bodyPr>
          <a:lstStyle/>
          <a:p>
            <a:pPr>
              <a:defRPr lang="ru-ru"/>
            </a:pPr>
            <a:r>
              <a:t>Образец текста</a:t>
            </a:r>
          </a:p>
          <a:p>
            <a:pPr lvl="1">
              <a:defRPr lang="ru-ru"/>
            </a:pPr>
            <a:r>
              <a:t>Второй уровень</a:t>
            </a:r>
          </a:p>
          <a:p>
            <a:pPr lvl="2">
              <a:defRPr lang="ru-ru"/>
            </a:pPr>
            <a:r>
              <a:t>Третий уровень</a:t>
            </a:r>
          </a:p>
          <a:p>
            <a:pPr lvl="3">
              <a:defRPr lang="ru-ru"/>
            </a:pPr>
            <a:r>
              <a:t>Четвертый уровень</a:t>
            </a:r>
          </a:p>
          <a:p>
            <a:pPr lvl="4">
              <a:defRPr lang="ru-ru"/>
            </a:pPr>
            <a:r>
              <a:t>Пятый уровень</a:t>
            </a:r>
          </a:p>
        </p:txBody>
      </p:sp>
      <p:sp>
        <p:nvSpPr>
          <p:cNvPr id="7" name="Date Placeholder 6"/>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vT8AALYlAADLRgAA/icAABAAAAAmAAAACAAAAAAAAAAAAAAA"/>
              </a:ext>
            </a:extLst>
          </p:cNvSpPr>
          <p:nvPr>
            <p:ph type="dt" sz="half" idx="10"/>
          </p:nvPr>
        </p:nvSpPr>
        <p:spPr/>
        <p:txBody>
          <a:bodyPr/>
          <a:lstStyle/>
          <a:p>
            <a:pPr>
              <a:defRPr lang="en-us"/>
            </a:pPr>
            <a:fld id="{3EC9750B-45D3-9C83-9D71-B3D63B3F6BE6}" type="datetime1">
              <a:t>3/25/2020</a:t>
            </a:fld>
          </a:p>
        </p:txBody>
      </p:sp>
      <p:sp>
        <p:nvSpPr>
          <p:cNvPr id="8" name="Footer Placeholder 7"/>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L8lAADNPgAA/icAABAAAAAmAAAACAAAAAAAAAAAAAAA"/>
              </a:ext>
            </a:extLst>
          </p:cNvSpPr>
          <p:nvPr>
            <p:ph type="ftr" sz="quarter" idx="11"/>
          </p:nvPr>
        </p:nvSpPr>
        <p:spPr/>
        <p:txBody>
          <a:bodyPr/>
          <a:lstStyle/>
          <a:p>
            <a:pPr>
              <a:defRPr lang="en-us"/>
            </a:pPr>
          </a:p>
        </p:txBody>
      </p:sp>
      <p:sp>
        <p:nvSpPr>
          <p:cNvPr id="9" name="Freeform 11"/>
          <p:cNvSpPr>
            <a:extLst>
              <a:ext uri="smNativeData">
                <pr:smNativeData xmlns:pr="smNativeData" val="SMDATA_16_ZP+mXhMAAAAlAAAACwAAAA0AAAAAAAAAAAAAAAAAAAAAAAAAAAAAAAAAAAAAAgAAAAEAAABQAAAAAAAAAAAA4D8AAAAAAADgPwAAAAAAAOA/AAAAAAAA4D8AAAAAAADgPwAAAAAAAOA/AAAAAAAA4D8AAAAAAADgPwAAAAAAAOA/AAAAAAAA4D8CAAAAjAAAAAEAAAAAAAAApTAQD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f///2UEAAC/CQAAhAcAABAAAAAmAAAACAAAAP//////////"/>
              </a:ext>
            </a:extLst>
          </p:cNvSpPr>
          <p:nvPr/>
        </p:nvSpPr>
        <p:spPr>
          <a:xfrm flipV="1">
            <a:off x="-4445" y="714375"/>
            <a:ext cx="1588770" cy="507365"/>
          </a:xfrm>
          <a:custGeom>
            <a:avLst/>
            <a:gdLst/>
            <a:ahLst/>
            <a:cxnLst/>
            <a:rect l="0" t="0" r="1588770" b="507365"/>
            <a:pathLst>
              <a:path w="1588770" h="507365">
                <a:moveTo>
                  <a:pt x="1588770" y="238512"/>
                </a:moveTo>
                <a:lnTo>
                  <a:pt x="1359766" y="9508"/>
                </a:lnTo>
                <a:cubicBezTo>
                  <a:pt x="1358220" y="7914"/>
                  <a:pt x="1356330" y="6392"/>
                  <a:pt x="1354784" y="4769"/>
                </a:cubicBezTo>
                <a:cubicBezTo>
                  <a:pt x="1350145" y="0"/>
                  <a:pt x="1345335" y="0"/>
                  <a:pt x="1340525" y="0"/>
                </a:cubicBezTo>
                <a:lnTo>
                  <a:pt x="1249816" y="0"/>
                </a:lnTo>
                <a:lnTo>
                  <a:pt x="0" y="0"/>
                </a:lnTo>
                <a:cubicBezTo>
                  <a:pt x="1374" y="171489"/>
                  <a:pt x="2921" y="339427"/>
                  <a:pt x="4295" y="507365"/>
                </a:cubicBezTo>
                <a:lnTo>
                  <a:pt x="1249816" y="507365"/>
                </a:lnTo>
                <a:lnTo>
                  <a:pt x="1340525" y="505639"/>
                </a:lnTo>
                <a:cubicBezTo>
                  <a:pt x="1345335" y="505639"/>
                  <a:pt x="1350145" y="500870"/>
                  <a:pt x="1354784" y="500870"/>
                </a:cubicBezTo>
                <a:cubicBezTo>
                  <a:pt x="1354784" y="496101"/>
                  <a:pt x="1359766" y="496101"/>
                  <a:pt x="1359766" y="496101"/>
                </a:cubicBezTo>
                <a:lnTo>
                  <a:pt x="1588770" y="267097"/>
                </a:lnTo>
                <a:cubicBezTo>
                  <a:pt x="1598219" y="257589"/>
                  <a:pt x="1598219" y="248050"/>
                  <a:pt x="1588770" y="238512"/>
                </a:cubicBezTo>
                <a:close/>
              </a:path>
            </a:pathLst>
          </a:custGeom>
          <a:solidFill>
            <a:schemeClr val="accent1"/>
          </a:solidFill>
          <a:ln>
            <a:noFill/>
          </a:ln>
          <a:effectLst/>
        </p:spPr>
      </p:sp>
      <p:sp>
        <p:nvSpPr>
          <p:cNvPr id="10" name="Slide Number Placeholder 5"/>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RQMAANkEAAARCAAAGAcAABAAAAAmAAAACAAAAAAAAAAAAAAA"/>
              </a:ext>
            </a:extLst>
          </p:cNvSpPr>
          <p:nvPr>
            <p:ph type="sldNum" sz="quarter" idx="12"/>
          </p:nvPr>
        </p:nvSpPr>
        <p:spPr/>
        <p:txBody>
          <a:bodyPr/>
          <a:lstStyle/>
          <a:p>
            <a:pPr>
              <a:defRPr lang="en-us"/>
            </a:pPr>
            <a:fld id="{3EC92564-2AD3-9CD3-9D71-DC866B3F6B89}" type="slidenum">
              <a:t>‹#›</a:t>
            </a:fld>
          </a:p>
        </p:txBody>
      </p:sp>
    </p:spTree>
  </p:cSld>
  <p:clrMapOvr>
    <a:masterClrMapping/>
  </p:clrMapOvr>
</p:sldLayout>
</file>

<file path=ppt/slideLayouts/slideLayout6.xml><?xml version="1.0" encoding="utf-8"?>
<p:sldLayout xmlns:p="http://schemas.openxmlformats.org/presentationml/2006/main" xmlns:p14="http://schemas.microsoft.com/office/powerpoint/2010/main" xmlns:r="http://schemas.openxmlformats.org/officeDocument/2006/relationships" xmlns:a="http://schemas.openxmlformats.org/drawing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noChangeArrowheads="1"/>
            <a:extLst>
              <a:ext uri="smNativeData">
                <pr:smNativeData xmlns:pr="smNativeData" val="SMDATA_16_ZP+mX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8w8AANcDAADFRgAAuAsAABAAAAAmAAAACAAAAAAAAAAAAAAA"/>
              </a:ext>
            </a:extLst>
          </p:cNvSpPr>
          <p:nvPr>
            <p:ph type="title"/>
          </p:nvPr>
        </p:nvSpPr>
        <p:spPr/>
        <p:txBody>
          <a:bodyPr/>
          <a:lstStyle/>
          <a:p>
            <a:pPr>
              <a:defRPr lang="ru-ru"/>
            </a:pPr>
            <a:r>
              <a:t>Образец заголовка</a:t>
            </a:r>
          </a:p>
        </p:txBody>
      </p:sp>
      <p:sp>
        <p:nvSpPr>
          <p:cNvPr id="3" name="Date Placeholder 2"/>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vT8AALYlAADLRgAA/icAABAAAAAmAAAACAAAAAAAAAAAAAAA"/>
              </a:ext>
            </a:extLst>
          </p:cNvSpPr>
          <p:nvPr>
            <p:ph type="dt" sz="half" idx="10"/>
          </p:nvPr>
        </p:nvSpPr>
        <p:spPr/>
        <p:txBody>
          <a:bodyPr/>
          <a:lstStyle/>
          <a:p>
            <a:pPr>
              <a:defRPr lang="en-us"/>
            </a:pPr>
            <a:fld id="{3EC92D60-2ED3-9CDB-9D71-D88E633F6B8D}" type="datetime1">
              <a:t>3/25/2020</a:t>
            </a:fld>
          </a:p>
        </p:txBody>
      </p:sp>
      <p:sp>
        <p:nvSpPr>
          <p:cNvPr id="4" name="Footer Placeholder 3"/>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L8lAADNPgAA/icAABAAAAAmAAAACAAAAAAAAAAAAAAA"/>
              </a:ext>
            </a:extLst>
          </p:cNvSpPr>
          <p:nvPr>
            <p:ph type="ftr" sz="quarter" idx="11"/>
          </p:nvPr>
        </p:nvSpPr>
        <p:spPr/>
        <p:txBody>
          <a:bodyPr/>
          <a:lstStyle/>
          <a:p>
            <a:pPr>
              <a:defRPr lang="en-us"/>
            </a:pPr>
          </a:p>
        </p:txBody>
      </p:sp>
      <p:sp>
        <p:nvSpPr>
          <p:cNvPr id="5" name="Freeform 11"/>
          <p:cNvSpPr>
            <a:extLst>
              <a:ext uri="smNativeData">
                <pr:smNativeData xmlns:pr="smNativeData" val="SMDATA_16_ZP+mXhMAAAAlAAAACwAAAA0AAAAAAAAAAAAAAAAAAAAAAAAAAAAAAAAAAAAAAgAAAAEAAABQAAAAAAAAAAAA4D8AAAAAAADgPwAAAAAAAOA/AAAAAAAA4D8AAAAAAADgPwAAAAAAAOA/AAAAAAAA4D8AAAAAAADgPwAAAAAAAOA/AAAAAAAA4D8CAAAAjAAAAAEAAAAAAAAApTAQD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f///2UEAAC/CQAAhAcAABAAAAAmAAAACAAAAP//////////"/>
              </a:ext>
            </a:extLst>
          </p:cNvSpPr>
          <p:nvPr/>
        </p:nvSpPr>
        <p:spPr>
          <a:xfrm flipV="1">
            <a:off x="-4445" y="714375"/>
            <a:ext cx="1588770" cy="507365"/>
          </a:xfrm>
          <a:custGeom>
            <a:avLst/>
            <a:gdLst/>
            <a:ahLst/>
            <a:cxnLst/>
            <a:rect l="0" t="0" r="1588770" b="507365"/>
            <a:pathLst>
              <a:path w="1588770" h="507365">
                <a:moveTo>
                  <a:pt x="1588770" y="238512"/>
                </a:moveTo>
                <a:lnTo>
                  <a:pt x="1359766" y="9508"/>
                </a:lnTo>
                <a:cubicBezTo>
                  <a:pt x="1358220" y="7914"/>
                  <a:pt x="1356330" y="6392"/>
                  <a:pt x="1354784" y="4769"/>
                </a:cubicBezTo>
                <a:cubicBezTo>
                  <a:pt x="1350145" y="0"/>
                  <a:pt x="1345335" y="0"/>
                  <a:pt x="1340525" y="0"/>
                </a:cubicBezTo>
                <a:lnTo>
                  <a:pt x="1249816" y="0"/>
                </a:lnTo>
                <a:lnTo>
                  <a:pt x="0" y="0"/>
                </a:lnTo>
                <a:cubicBezTo>
                  <a:pt x="1374" y="171489"/>
                  <a:pt x="2921" y="339427"/>
                  <a:pt x="4295" y="507365"/>
                </a:cubicBezTo>
                <a:lnTo>
                  <a:pt x="1249816" y="507365"/>
                </a:lnTo>
                <a:lnTo>
                  <a:pt x="1340525" y="505639"/>
                </a:lnTo>
                <a:cubicBezTo>
                  <a:pt x="1345335" y="505639"/>
                  <a:pt x="1350145" y="500870"/>
                  <a:pt x="1354784" y="500870"/>
                </a:cubicBezTo>
                <a:cubicBezTo>
                  <a:pt x="1354784" y="496101"/>
                  <a:pt x="1359766" y="496101"/>
                  <a:pt x="1359766" y="496101"/>
                </a:cubicBezTo>
                <a:lnTo>
                  <a:pt x="1588770" y="267097"/>
                </a:lnTo>
                <a:cubicBezTo>
                  <a:pt x="1598219" y="257589"/>
                  <a:pt x="1598219" y="248050"/>
                  <a:pt x="1588770" y="238512"/>
                </a:cubicBezTo>
                <a:close/>
              </a:path>
            </a:pathLst>
          </a:custGeom>
          <a:solidFill>
            <a:schemeClr val="accent1"/>
          </a:solidFill>
          <a:ln>
            <a:noFill/>
          </a:ln>
          <a:effectLst/>
        </p:spPr>
      </p:sp>
      <p:sp>
        <p:nvSpPr>
          <p:cNvPr id="6" name="Slide Number Placeholder 4"/>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RQMAANkEAAARCAAAGAcAABAAAAAmAAAACAAAAAAAAAAAAAAA"/>
              </a:ext>
            </a:extLst>
          </p:cNvSpPr>
          <p:nvPr>
            <p:ph type="sldNum" sz="quarter" idx="12"/>
          </p:nvPr>
        </p:nvSpPr>
        <p:spPr/>
        <p:txBody>
          <a:bodyPr/>
          <a:lstStyle/>
          <a:p>
            <a:pPr>
              <a:defRPr lang="en-us"/>
            </a:pPr>
            <a:fld id="{3EC927F4-BAD3-9CD1-9D71-4C84693F6B19}" type="slidenum">
              <a:t>‹#›</a:t>
            </a:fld>
          </a:p>
        </p:txBody>
      </p:sp>
    </p:spTree>
  </p:cSld>
  <p:clrMapOvr>
    <a:masterClrMapping/>
  </p:clrMapOvr>
</p:sldLayout>
</file>

<file path=ppt/slideLayouts/slideLayout7.xml><?xml version="1.0" encoding="utf-8"?>
<p:sldLayout xmlns:p="http://schemas.openxmlformats.org/presentationml/2006/main" xmlns:p14="http://schemas.microsoft.com/office/powerpoint/2010/main" xmlns:r="http://schemas.openxmlformats.org/officeDocument/2006/relationships" xmlns:a="http://schemas.openxmlformats.org/drawing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vT8AALYlAADLRgAA/icAABAAAAAmAAAACAAAAAAAAAAAAAAA"/>
              </a:ext>
            </a:extLst>
          </p:cNvSpPr>
          <p:nvPr>
            <p:ph type="dt" sz="half" idx="10"/>
          </p:nvPr>
        </p:nvSpPr>
        <p:spPr/>
        <p:txBody>
          <a:bodyPr/>
          <a:lstStyle/>
          <a:p>
            <a:pPr>
              <a:defRPr lang="en-us"/>
            </a:pPr>
            <a:fld id="{3EC91EB7-F9D3-9CE8-9D71-0FBD503F6B5A}" type="datetime1">
              <a:t>3/25/2020</a:t>
            </a:fld>
          </a:p>
        </p:txBody>
      </p:sp>
      <p:sp>
        <p:nvSpPr>
          <p:cNvPr id="3" name="Footer Placeholder 2"/>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L8lAADNPgAA/icAABAAAAAmAAAACAAAAAAAAAAAAAAA"/>
              </a:ext>
            </a:extLst>
          </p:cNvSpPr>
          <p:nvPr>
            <p:ph type="ftr" sz="quarter" idx="11"/>
          </p:nvPr>
        </p:nvSpPr>
        <p:spPr/>
        <p:txBody>
          <a:bodyPr/>
          <a:lstStyle/>
          <a:p>
            <a:pPr>
              <a:defRPr lang="en-us"/>
            </a:pPr>
          </a:p>
        </p:txBody>
      </p:sp>
      <p:sp>
        <p:nvSpPr>
          <p:cNvPr id="4" name="Freeform 11"/>
          <p:cNvSpPr>
            <a:extLst>
              <a:ext uri="smNativeData">
                <pr:smNativeData xmlns:pr="smNativeData" val="SMDATA_16_ZP+mXhMAAAAlAAAACwAAAA0AAAAAAAAAAAAAAAAAAAAAAAAAAAAAAAAAAAAAAgAAAAEAAABQAAAAAAAAAAAA4D8AAAAAAADgPwAAAAAAAOA/AAAAAAAA4D8AAAAAAADgPwAAAAAAAOA/AAAAAAAA4D8AAAAAAADgPwAAAAAAAOA/AAAAAAAA4D8CAAAAjAAAAAEAAAAAAAAApTAQD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pTAQBf///wEAAAAAAAAAAAAAAAAAAAAAAAAAAAAAAAAAAAAAAAAAAAAAAAJ/f38A4+rPA8zMzADAwP8Af39/AAAAAAAAAAAAAAAAAAAAAAAAAAAAIQAAABgAAAAUAAAA+f///2UEAAC/CQAAhAcAABAAAAAmAAAACAAAAP//////////"/>
              </a:ext>
            </a:extLst>
          </p:cNvSpPr>
          <p:nvPr/>
        </p:nvSpPr>
        <p:spPr>
          <a:xfrm flipV="1">
            <a:off x="-4445" y="714375"/>
            <a:ext cx="1588770" cy="507365"/>
          </a:xfrm>
          <a:custGeom>
            <a:avLst/>
            <a:gdLst/>
            <a:ahLst/>
            <a:cxnLst/>
            <a:rect l="0" t="0" r="1588770" b="507365"/>
            <a:pathLst>
              <a:path w="1588770" h="507365">
                <a:moveTo>
                  <a:pt x="1588770" y="238512"/>
                </a:moveTo>
                <a:lnTo>
                  <a:pt x="1359766" y="9508"/>
                </a:lnTo>
                <a:cubicBezTo>
                  <a:pt x="1358220" y="7914"/>
                  <a:pt x="1356330" y="6392"/>
                  <a:pt x="1354784" y="4769"/>
                </a:cubicBezTo>
                <a:cubicBezTo>
                  <a:pt x="1350145" y="0"/>
                  <a:pt x="1345335" y="0"/>
                  <a:pt x="1340525" y="0"/>
                </a:cubicBezTo>
                <a:lnTo>
                  <a:pt x="1249816" y="0"/>
                </a:lnTo>
                <a:lnTo>
                  <a:pt x="0" y="0"/>
                </a:lnTo>
                <a:cubicBezTo>
                  <a:pt x="1374" y="171489"/>
                  <a:pt x="2921" y="339427"/>
                  <a:pt x="4295" y="507365"/>
                </a:cubicBezTo>
                <a:lnTo>
                  <a:pt x="1249816" y="507365"/>
                </a:lnTo>
                <a:lnTo>
                  <a:pt x="1340525" y="505639"/>
                </a:lnTo>
                <a:cubicBezTo>
                  <a:pt x="1345335" y="505639"/>
                  <a:pt x="1350145" y="500870"/>
                  <a:pt x="1354784" y="500870"/>
                </a:cubicBezTo>
                <a:cubicBezTo>
                  <a:pt x="1354784" y="496101"/>
                  <a:pt x="1359766" y="496101"/>
                  <a:pt x="1359766" y="496101"/>
                </a:cubicBezTo>
                <a:lnTo>
                  <a:pt x="1588770" y="267097"/>
                </a:lnTo>
                <a:cubicBezTo>
                  <a:pt x="1598219" y="257589"/>
                  <a:pt x="1598219" y="248050"/>
                  <a:pt x="1588770" y="238512"/>
                </a:cubicBezTo>
                <a:close/>
              </a:path>
            </a:pathLst>
          </a:custGeom>
          <a:solidFill>
            <a:schemeClr val="accent1"/>
          </a:solidFill>
          <a:ln>
            <a:noFill/>
          </a:ln>
          <a:effectLst/>
        </p:spPr>
      </p:sp>
      <p:sp>
        <p:nvSpPr>
          <p:cNvPr id="5" name="Slide Number Placeholder 3"/>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RQMAANkEAAARCAAAGAcAABAAAAAmAAAACAAAAAAAAAAAAAAA"/>
              </a:ext>
            </a:extLst>
          </p:cNvSpPr>
          <p:nvPr>
            <p:ph type="sldNum" sz="quarter" idx="12"/>
          </p:nvPr>
        </p:nvSpPr>
        <p:spPr/>
        <p:txBody>
          <a:bodyPr/>
          <a:lstStyle/>
          <a:p>
            <a:pPr>
              <a:defRPr lang="en-us"/>
            </a:pPr>
            <a:fld id="{3EC947D6-98D3-9CB1-9D71-6EE4093F6B3B}" type="slidenum">
              <a:t>‹#›</a:t>
            </a:fld>
          </a:p>
        </p:txBody>
      </p:sp>
    </p:spTree>
  </p:cSld>
  <p:clrMapOvr>
    <a:masterClrMapping/>
  </p:clrMapOvr>
</p:sldLayout>
</file>

<file path=ppt/slideLayouts/slideLayout8.xml><?xml version="1.0" encoding="utf-8"?>
<p:sldLayout xmlns:p="http://schemas.openxmlformats.org/presentationml/2006/main" xmlns:p14="http://schemas.microsoft.com/office/powerpoint/2010/main" xmlns:r="http://schemas.openxmlformats.org/officeDocument/2006/relationships" xmlns:a="http://schemas.openxmlformats.org/drawing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noChangeArrowheads="1"/>
            <a:extLst>
              <a:ext uri="smNativeData">
                <pr:smNativeData xmlns:pr="smNativeData" val="SMDATA_16_ZP+mXhMAAAAlAAAAZAAAAA0AAAAAkAAAAEgAAACQAAAAS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L8CAAB9JQAAwAgAABAAAAAmAAAACAAAAIGAAAAAAAAA"/>
              </a:ext>
            </a:extLst>
          </p:cNvSpPr>
          <p:nvPr>
            <p:ph type="title"/>
          </p:nvPr>
        </p:nvSpPr>
        <p:spPr>
          <a:xfrm>
            <a:off x="2588895" y="446405"/>
            <a:ext cx="3505200" cy="975995"/>
          </a:xfrm>
        </p:spPr>
        <p:txBody>
          <a:bodyPr vert="horz" wrap="square" lIns="91440" tIns="45720" rIns="91440" bIns="45720" numCol="1" anchor="b">
            <a:prstTxWarp prst="textNoShape">
              <a:avLst/>
            </a:prstTxWarp>
          </a:bodyPr>
          <a:lstStyle>
            <a:lvl1pPr algn="l">
              <a:defRPr lang="ru-ru" sz="2000" b="0"/>
            </a:lvl1pPr>
            <a:lvl2pPr>
              <a:defRPr lang="en-us"/>
            </a:lvl2pPr>
            <a:lvl3pPr>
              <a:defRPr lang="en-us"/>
            </a:lvl3pPr>
            <a:lvl4pPr>
              <a:defRPr lang="en-us"/>
            </a:lvl4pPr>
            <a:lvl5pPr>
              <a:defRPr lang="en-us"/>
            </a:lvl5pPr>
            <a:lvl6pPr>
              <a:defRPr lang="en-us"/>
            </a:lvl6pPr>
            <a:lvl7pPr>
              <a:defRPr lang="en-us"/>
            </a:lvl7pPr>
            <a:lvl8pPr>
              <a:defRPr lang="en-us"/>
            </a:lvl8pPr>
            <a:lvl9pPr>
              <a:defRPr lang="en-us"/>
            </a:lvl9pPr>
          </a:lstStyle>
          <a:p>
            <a:pPr>
              <a:defRPr lang="ru-ru"/>
            </a:pPr>
            <a:r>
              <a:t>Образец заголовка</a:t>
            </a:r>
          </a:p>
        </p:txBody>
      </p:sp>
      <p:sp>
        <p:nvSpPr>
          <p:cNvPr id="3" name="Content Placeholder 2"/>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5SYAAL8CAADFRgAADiQAABAAAAAmAAAACAAAAIEgAAAAAAAA"/>
              </a:ext>
            </a:extLst>
          </p:cNvSpPr>
          <p:nvPr>
            <p:ph idx="1"/>
          </p:nvPr>
        </p:nvSpPr>
        <p:spPr>
          <a:xfrm>
            <a:off x="6322695" y="446405"/>
            <a:ext cx="5181600" cy="5414645"/>
          </a:xfrm>
        </p:spPr>
        <p:txBody>
          <a:bodyPr vert="horz" wrap="square" lIns="91440" tIns="45720" rIns="91440" bIns="45720" numCol="1" anchor="ctr">
            <a:prstTxWarp prst="textNoShape">
              <a:avLst/>
            </a:prstTxWarp>
          </a:bodyPr>
          <a:lstStyle/>
          <a:p>
            <a:pPr>
              <a:defRPr lang="ru-ru"/>
            </a:pPr>
            <a:r>
              <a:t>Образец текста</a:t>
            </a:r>
          </a:p>
          <a:p>
            <a:pPr lvl="1">
              <a:defRPr lang="ru-ru"/>
            </a:pPr>
            <a:r>
              <a:t>Второй уровень</a:t>
            </a:r>
          </a:p>
          <a:p>
            <a:pPr lvl="2">
              <a:defRPr lang="ru-ru"/>
            </a:pPr>
            <a:r>
              <a:t>Третий уровень</a:t>
            </a:r>
          </a:p>
          <a:p>
            <a:pPr lvl="3">
              <a:defRPr lang="ru-ru"/>
            </a:pPr>
            <a:r>
              <a:t>Четвертый уровень</a:t>
            </a:r>
          </a:p>
          <a:p>
            <a:pPr lvl="4">
              <a:defRPr lang="ru-ru"/>
            </a:pPr>
            <a:r>
              <a:t>Пятый уровень</a:t>
            </a:r>
          </a:p>
        </p:txBody>
      </p:sp>
      <p:sp>
        <p:nvSpPr>
          <p:cNvPr id="4" name="Text Placeholder 3"/>
          <p:cNvSpPr>
            <a:spLocks noGrp="1" noChangeArrowheads="1"/>
            <a:extLst>
              <a:ext uri="smNativeData">
                <pr:smNativeData xmlns:pr="smNativeData" val="SMDATA_16_ZP+mX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NYJAAB9JQAADiQAABAAAAAmAAAACAAAAAGAAAAAAAAA"/>
              </a:ext>
            </a:extLst>
          </p:cNvSpPr>
          <p:nvPr>
            <p:ph idx="2"/>
          </p:nvPr>
        </p:nvSpPr>
        <p:spPr>
          <a:xfrm>
            <a:off x="2588895" y="1598930"/>
            <a:ext cx="3505200" cy="4262120"/>
          </a:xfrm>
        </p:spPr>
        <p:txBody>
          <a:bodyPr/>
          <a:lstStyle>
            <a:lvl1pPr marL="0" indent="0">
              <a:buNone/>
              <a:defRPr lang="ru-ru" sz="1400"/>
            </a:lvl1pPr>
            <a:lvl2pPr marL="457200" indent="0">
              <a:buNone/>
              <a:defRPr lang="ru-ru" sz="1200"/>
            </a:lvl2pPr>
            <a:lvl3pPr marL="914400" indent="0">
              <a:buNone/>
              <a:defRPr lang="ru-ru" sz="1000"/>
            </a:lvl3pPr>
            <a:lvl4pPr marL="1371600" indent="0">
              <a:buNone/>
              <a:defRPr lang="ru-ru" sz="900"/>
            </a:lvl4pPr>
            <a:lvl5pPr marL="1828800" indent="0">
              <a:buNone/>
              <a:defRPr lang="ru-ru" sz="900"/>
            </a:lvl5pPr>
            <a:lvl6pPr marL="2286000" indent="0">
              <a:buNone/>
              <a:defRPr lang="en-us" sz="900"/>
            </a:lvl6pPr>
            <a:lvl7pPr marL="2743200" indent="0">
              <a:buNone/>
              <a:defRPr lang="en-us" sz="900"/>
            </a:lvl7pPr>
            <a:lvl8pPr marL="3200400" indent="0">
              <a:buNone/>
              <a:defRPr lang="en-us" sz="900"/>
            </a:lvl8pPr>
            <a:lvl9pPr marL="3657600" indent="0">
              <a:buNone/>
              <a:defRPr lang="en-us" sz="900"/>
            </a:lvl9pPr>
          </a:lstStyle>
          <a:p>
            <a:pPr>
              <a:defRPr lang="ru-ru"/>
            </a:pPr>
            <a:r>
              <a:t>Образец текста</a:t>
            </a:r>
          </a:p>
        </p:txBody>
      </p:sp>
      <p:sp>
        <p:nvSpPr>
          <p:cNvPr id="5" name="Date Placeholder 4"/>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vT8AALYlAADLRgAA/icAABAAAAAmAAAACAAAAAAAAAAAAAAA"/>
              </a:ext>
            </a:extLst>
          </p:cNvSpPr>
          <p:nvPr>
            <p:ph type="dt" sz="half" idx="10"/>
          </p:nvPr>
        </p:nvSpPr>
        <p:spPr/>
        <p:txBody>
          <a:bodyPr/>
          <a:lstStyle/>
          <a:p>
            <a:pPr>
              <a:defRPr lang="en-us"/>
            </a:pPr>
            <a:fld id="{3EC93CF2-BCD3-9CCA-9D71-4A9F723F6B1F}" type="datetime1">
              <a:t>3/25/2020</a:t>
            </a:fld>
          </a:p>
        </p:txBody>
      </p:sp>
      <p:sp>
        <p:nvSpPr>
          <p:cNvPr id="6" name="Footer Placeholder 5"/>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L8lAADNPgAA/icAABAAAAAmAAAACAAAAAAAAAAAAAAA"/>
              </a:ext>
            </a:extLst>
          </p:cNvSpPr>
          <p:nvPr>
            <p:ph type="ftr" sz="quarter" idx="11"/>
          </p:nvPr>
        </p:nvSpPr>
        <p:spPr/>
        <p:txBody>
          <a:bodyPr/>
          <a:lstStyle/>
          <a:p>
            <a:pPr>
              <a:defRPr lang="en-us"/>
            </a:pPr>
          </a:p>
        </p:txBody>
      </p:sp>
      <p:sp>
        <p:nvSpPr>
          <p:cNvPr id="7" name="Freeform 11"/>
          <p:cNvSpPr>
            <a:extLst>
              <a:ext uri="smNativeData">
                <pr:smNativeData xmlns:pr="smNativeData" val="SMDATA_16_ZP+mXhMAAAAlAAAACwAAAA0AAAAAAAAAAAAAAAAAAAAAAAAAAAAAAAAAAAAAAgAAAAEAAABQAAAAAAAAAAAA4D8AAAAAAADgPwAAAAAAAOA/AAAAAAAA4D8AAAAAAADgPwAAAAAAAOA/AAAAAAAA4D8AAAAAAADgPwAAAAAAAOA/AAAAAAAA4D8CAAAAjAAAAAEAAAAAAAAApTAQD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f///2UEAAC/CQAAhAcAABAAAAAmAAAACAAAAP//////////"/>
              </a:ext>
            </a:extLst>
          </p:cNvSpPr>
          <p:nvPr/>
        </p:nvSpPr>
        <p:spPr>
          <a:xfrm flipV="1">
            <a:off x="-4445" y="714375"/>
            <a:ext cx="1588770" cy="507365"/>
          </a:xfrm>
          <a:custGeom>
            <a:avLst/>
            <a:gdLst/>
            <a:ahLst/>
            <a:cxnLst/>
            <a:rect l="0" t="0" r="1588770" b="507365"/>
            <a:pathLst>
              <a:path w="1588770" h="507365">
                <a:moveTo>
                  <a:pt x="1588770" y="238512"/>
                </a:moveTo>
                <a:lnTo>
                  <a:pt x="1359766" y="9508"/>
                </a:lnTo>
                <a:cubicBezTo>
                  <a:pt x="1358220" y="7914"/>
                  <a:pt x="1356330" y="6392"/>
                  <a:pt x="1354784" y="4769"/>
                </a:cubicBezTo>
                <a:cubicBezTo>
                  <a:pt x="1350145" y="0"/>
                  <a:pt x="1345335" y="0"/>
                  <a:pt x="1340525" y="0"/>
                </a:cubicBezTo>
                <a:lnTo>
                  <a:pt x="1249816" y="0"/>
                </a:lnTo>
                <a:lnTo>
                  <a:pt x="0" y="0"/>
                </a:lnTo>
                <a:cubicBezTo>
                  <a:pt x="1374" y="171489"/>
                  <a:pt x="2921" y="339427"/>
                  <a:pt x="4295" y="507365"/>
                </a:cubicBezTo>
                <a:lnTo>
                  <a:pt x="1249816" y="507365"/>
                </a:lnTo>
                <a:lnTo>
                  <a:pt x="1340525" y="505639"/>
                </a:lnTo>
                <a:cubicBezTo>
                  <a:pt x="1345335" y="505639"/>
                  <a:pt x="1350145" y="500870"/>
                  <a:pt x="1354784" y="500870"/>
                </a:cubicBezTo>
                <a:cubicBezTo>
                  <a:pt x="1354784" y="496101"/>
                  <a:pt x="1359766" y="496101"/>
                  <a:pt x="1359766" y="496101"/>
                </a:cubicBezTo>
                <a:lnTo>
                  <a:pt x="1588770" y="267097"/>
                </a:lnTo>
                <a:cubicBezTo>
                  <a:pt x="1598219" y="257589"/>
                  <a:pt x="1598219" y="248050"/>
                  <a:pt x="1588770" y="238512"/>
                </a:cubicBezTo>
                <a:close/>
              </a:path>
            </a:pathLst>
          </a:custGeom>
          <a:solidFill>
            <a:schemeClr val="accent1"/>
          </a:solidFill>
          <a:ln>
            <a:noFill/>
          </a:ln>
          <a:effectLst/>
        </p:spPr>
      </p:sp>
      <p:sp>
        <p:nvSpPr>
          <p:cNvPr id="8" name="Slide Number Placeholder 6"/>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RQMAANkEAAARCAAAGAcAABAAAAAmAAAACAAAAAAAAAAAAAAA"/>
              </a:ext>
            </a:extLst>
          </p:cNvSpPr>
          <p:nvPr>
            <p:ph type="sldNum" sz="quarter" idx="12"/>
          </p:nvPr>
        </p:nvSpPr>
        <p:spPr/>
        <p:txBody>
          <a:bodyPr/>
          <a:lstStyle/>
          <a:p>
            <a:pPr>
              <a:defRPr lang="en-us"/>
            </a:pPr>
            <a:fld id="{3EC94A82-CCD3-9CBC-9D71-3AE9043F6B6F}" type="slidenum">
              <a:t>‹#›</a:t>
            </a:fld>
          </a:p>
        </p:txBody>
      </p:sp>
    </p:spTree>
  </p:cSld>
  <p:clrMapOvr>
    <a:masterClrMapping/>
  </p:clrMapOvr>
</p:sldLayout>
</file>

<file path=ppt/slideLayouts/slideLayout9.xml><?xml version="1.0" encoding="utf-8"?>
<p:sldLayout xmlns:p="http://schemas.openxmlformats.org/presentationml/2006/main" xmlns:p14="http://schemas.microsoft.com/office/powerpoint/2010/main" xmlns:r="http://schemas.openxmlformats.org/officeDocument/2006/relationships" xmlns:a="http://schemas.openxmlformats.org/drawing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noChangeArrowheads="1"/>
            <a:extLst>
              <a:ext uri="smNativeData">
                <pr:smNativeData xmlns:pr="smNativeData" val="SMDATA_16_ZP+mXhMAAAAlAAAAZAAAAA0AAAAAkAAAAEgAAACQAAAAS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g8AAIgdAADGRgAABSEAABAAAAAmAAAACAAAAIGgAAAAAAAA"/>
              </a:ext>
            </a:extLst>
          </p:cNvSpPr>
          <p:nvPr>
            <p:ph type="title"/>
          </p:nvPr>
        </p:nvSpPr>
        <p:spPr>
          <a:xfrm>
            <a:off x="2589530" y="4800600"/>
            <a:ext cx="8915400" cy="567055"/>
          </a:xfrm>
        </p:spPr>
        <p:txBody>
          <a:bodyPr vert="horz" wrap="square" lIns="91440" tIns="45720" rIns="91440" bIns="45720" numCol="1" anchor="b">
            <a:prstTxWarp prst="textNoShape">
              <a:avLst/>
            </a:prstTxWarp>
          </a:bodyPr>
          <a:lstStyle>
            <a:lvl1pPr algn="l">
              <a:defRPr lang="ru-ru" sz="2400" b="0"/>
            </a:lvl1pPr>
            <a:lvl2pPr>
              <a:defRPr lang="en-us"/>
            </a:lvl2pPr>
            <a:lvl3pPr>
              <a:defRPr lang="en-us"/>
            </a:lvl3pPr>
            <a:lvl4pPr>
              <a:defRPr lang="en-us"/>
            </a:lvl4pPr>
            <a:lvl5pPr>
              <a:defRPr lang="en-us"/>
            </a:lvl5pPr>
            <a:lvl6pPr>
              <a:defRPr lang="en-us"/>
            </a:lvl6pPr>
            <a:lvl7pPr>
              <a:defRPr lang="en-us"/>
            </a:lvl7pPr>
            <a:lvl8pPr>
              <a:defRPr lang="en-us"/>
            </a:lvl8pPr>
            <a:lvl9pPr>
              <a:defRPr lang="en-us"/>
            </a:lvl9pPr>
          </a:lstStyle>
          <a:p>
            <a:pPr>
              <a:defRPr lang="ru-ru"/>
            </a:pPr>
            <a:r>
              <a:t>Образец заголовка</a:t>
            </a:r>
          </a:p>
        </p:txBody>
      </p:sp>
      <p:sp>
        <p:nvSpPr>
          <p:cNvPr id="3" name="Picture Placeholder 2"/>
          <p:cNvSpPr>
            <a:spLocks noGrp="1" noChangeArrowheads="1"/>
            <a:extLst>
              <a:ext uri="smNativeData">
                <pr:smNativeData xmlns:pr="smNativeData" val="SMDATA_16_ZP+mXhMAAAAlAAAAZAAAAC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OgDAADFRgAAnxsAABAAAAAmAAAACAAAAAGgAAAAAAAA"/>
              </a:ext>
            </a:extLst>
          </p:cNvSpPr>
          <p:nvPr>
            <p:ph type="pic" idx="1"/>
          </p:nvPr>
        </p:nvSpPr>
        <p:spPr>
          <a:xfrm>
            <a:off x="2588895" y="635000"/>
            <a:ext cx="8915400" cy="3855085"/>
          </a:xfrm>
        </p:spPr>
        <p:txBody>
          <a:bodyPr vert="horz" wrap="square" lIns="91440" tIns="45720" rIns="91440" bIns="45720" numCol="1" anchor="t">
            <a:prstTxWarp prst="textNoShape">
              <a:avLst/>
            </a:prstTxWarp>
          </a:bodyPr>
          <a:lstStyle>
            <a:lvl1pPr marL="0" indent="0" algn="ctr">
              <a:buNone/>
              <a:defRPr lang="ru-ru" sz="1600"/>
            </a:lvl1pPr>
            <a:lvl2pPr marL="457200" indent="0">
              <a:buNone/>
              <a:defRPr lang="ru-ru" sz="1600"/>
            </a:lvl2pPr>
            <a:lvl3pPr marL="914400" indent="0">
              <a:buNone/>
              <a:defRPr lang="ru-ru" sz="1600"/>
            </a:lvl3pPr>
            <a:lvl4pPr marL="1371600" indent="0">
              <a:buNone/>
              <a:defRPr lang="ru-ru" sz="1600"/>
            </a:lvl4pPr>
            <a:lvl5pPr marL="1828800" indent="0">
              <a:buNone/>
              <a:defRPr lang="ru-ru" sz="1600"/>
            </a:lvl5pPr>
            <a:lvl6pPr marL="2286000" indent="0">
              <a:buNone/>
              <a:defRPr lang="en-us" sz="1600"/>
            </a:lvl6pPr>
            <a:lvl7pPr marL="2743200" indent="0">
              <a:buNone/>
              <a:defRPr lang="en-us" sz="1600"/>
            </a:lvl7pPr>
            <a:lvl8pPr marL="3200400" indent="0">
              <a:buNone/>
              <a:defRPr lang="en-us" sz="1600"/>
            </a:lvl8pPr>
            <a:lvl9pPr marL="3657600" indent="0">
              <a:buNone/>
              <a:defRPr lang="en-us" sz="1600"/>
            </a:lvl9pPr>
          </a:lstStyle>
          <a:p>
            <a:pPr>
              <a:defRPr lang="ru-ru"/>
            </a:pPr>
            <a:r>
              <a:t>Вставка рисунка</a:t>
            </a:r>
          </a:p>
        </p:txBody>
      </p:sp>
      <p:sp>
        <p:nvSpPr>
          <p:cNvPr id="4" name="Text Placeholder 3"/>
          <p:cNvSpPr>
            <a:spLocks noGrp="1" noChangeArrowheads="1"/>
            <a:extLst>
              <a:ext uri="smNativeData">
                <pr:smNativeData xmlns:pr="smNativeData" val="SMDATA_16_ZP+mX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g8AAAUhAADGRgAADiQAABAAAAAmAAAACAAAAAGgAAAAAAAA"/>
              </a:ext>
            </a:extLst>
          </p:cNvSpPr>
          <p:nvPr>
            <p:ph idx="2"/>
          </p:nvPr>
        </p:nvSpPr>
        <p:spPr>
          <a:xfrm>
            <a:off x="2589530" y="5367655"/>
            <a:ext cx="8915400" cy="493395"/>
          </a:xfrm>
        </p:spPr>
        <p:txBody>
          <a:bodyPr vert="horz" wrap="square" lIns="91440" tIns="45720" rIns="91440" bIns="45720" numCol="1" anchor="t">
            <a:prstTxWarp prst="textNoShape">
              <a:avLst/>
            </a:prstTxWarp>
          </a:bodyPr>
          <a:lstStyle>
            <a:lvl1pPr marL="0" indent="0">
              <a:buNone/>
              <a:defRPr lang="ru-ru" sz="1200"/>
            </a:lvl1pPr>
            <a:lvl2pPr marL="457200" indent="0">
              <a:buNone/>
              <a:defRPr lang="ru-ru" sz="1200"/>
            </a:lvl2pPr>
            <a:lvl3pPr marL="914400" indent="0">
              <a:buNone/>
              <a:defRPr lang="ru-ru" sz="1000"/>
            </a:lvl3pPr>
            <a:lvl4pPr marL="1371600" indent="0">
              <a:buNone/>
              <a:defRPr lang="ru-ru" sz="900"/>
            </a:lvl4pPr>
            <a:lvl5pPr marL="1828800" indent="0">
              <a:buNone/>
              <a:defRPr lang="ru-ru" sz="900"/>
            </a:lvl5pPr>
            <a:lvl6pPr marL="2286000" indent="0">
              <a:buNone/>
              <a:defRPr lang="en-us" sz="900"/>
            </a:lvl6pPr>
            <a:lvl7pPr marL="2743200" indent="0">
              <a:buNone/>
              <a:defRPr lang="en-us" sz="900"/>
            </a:lvl7pPr>
            <a:lvl8pPr marL="3200400" indent="0">
              <a:buNone/>
              <a:defRPr lang="en-us" sz="900"/>
            </a:lvl8pPr>
            <a:lvl9pPr marL="3657600" indent="0">
              <a:buNone/>
              <a:defRPr lang="en-us" sz="900"/>
            </a:lvl9pPr>
          </a:lstStyle>
          <a:p>
            <a:pPr>
              <a:defRPr lang="ru-ru"/>
            </a:pPr>
            <a:r>
              <a:t>Образец текста</a:t>
            </a:r>
          </a:p>
        </p:txBody>
      </p:sp>
      <p:sp>
        <p:nvSpPr>
          <p:cNvPr id="5" name="Date Placeholder 4"/>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vT8AALYlAADLRgAA/icAABAAAAAmAAAACAAAAAAAAAAAAAAA"/>
              </a:ext>
            </a:extLst>
          </p:cNvSpPr>
          <p:nvPr>
            <p:ph type="dt" sz="half" idx="10"/>
          </p:nvPr>
        </p:nvSpPr>
        <p:spPr/>
        <p:txBody>
          <a:bodyPr/>
          <a:lstStyle/>
          <a:p>
            <a:pPr>
              <a:defRPr lang="en-us"/>
            </a:pPr>
            <a:fld id="{3EC91F34-7AD3-9CE9-9D71-8CBC513F6BD9}" type="datetime1">
              <a:t>3/25/2020</a:t>
            </a:fld>
          </a:p>
        </p:txBody>
      </p:sp>
      <p:sp>
        <p:nvSpPr>
          <p:cNvPr id="6" name="Footer Placeholder 5"/>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L8lAADNPgAA/icAABAAAAAmAAAACAAAAAAAAAAAAAAA"/>
              </a:ext>
            </a:extLst>
          </p:cNvSpPr>
          <p:nvPr>
            <p:ph type="ftr" sz="quarter" idx="11"/>
          </p:nvPr>
        </p:nvSpPr>
        <p:spPr/>
        <p:txBody>
          <a:bodyPr/>
          <a:lstStyle/>
          <a:p>
            <a:pPr>
              <a:defRPr lang="en-us"/>
            </a:pPr>
          </a:p>
        </p:txBody>
      </p:sp>
      <p:sp>
        <p:nvSpPr>
          <p:cNvPr id="7" name="Freeform 11"/>
          <p:cNvSpPr>
            <a:extLst>
              <a:ext uri="smNativeData">
                <pr:smNativeData xmlns:pr="smNativeData" val="SMDATA_16_ZP+mXhMAAAAlAAAACwAAAA0AAAAAAAAAAAAAAAAAAAAAAAAAAAAAAAAAAAAAAgAAAAEAAABQAAAAAAAAAAAA4D8AAAAAAADgPwAAAAAAAOA/AAAAAAAA4D8AAAAAAADgPwAAAAAAAOA/AAAAAAAA4D8AAAAAAADgPwAAAAAAAOA/AAAAAAAA4D8CAAAAjAAAAAEAAAAAAAAApTAQDP///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f///zceAAC/CQAAViEAABAAAAAmAAAACAAAAP//////////"/>
              </a:ext>
            </a:extLst>
          </p:cNvSpPr>
          <p:nvPr/>
        </p:nvSpPr>
        <p:spPr>
          <a:xfrm flipV="1">
            <a:off x="-4445" y="4911725"/>
            <a:ext cx="1588770" cy="507365"/>
          </a:xfrm>
          <a:custGeom>
            <a:avLst/>
            <a:gdLst/>
            <a:ahLst/>
            <a:cxnLst/>
            <a:rect l="0" t="0" r="1588770" b="507365"/>
            <a:pathLst>
              <a:path w="1588770" h="507365">
                <a:moveTo>
                  <a:pt x="1588770" y="238512"/>
                </a:moveTo>
                <a:lnTo>
                  <a:pt x="1359766" y="9508"/>
                </a:lnTo>
                <a:cubicBezTo>
                  <a:pt x="1358220" y="7914"/>
                  <a:pt x="1356330" y="6392"/>
                  <a:pt x="1354784" y="4769"/>
                </a:cubicBezTo>
                <a:cubicBezTo>
                  <a:pt x="1350145" y="0"/>
                  <a:pt x="1345335" y="0"/>
                  <a:pt x="1340525" y="0"/>
                </a:cubicBezTo>
                <a:lnTo>
                  <a:pt x="1249816" y="0"/>
                </a:lnTo>
                <a:lnTo>
                  <a:pt x="0" y="0"/>
                </a:lnTo>
                <a:cubicBezTo>
                  <a:pt x="1374" y="171489"/>
                  <a:pt x="2921" y="339427"/>
                  <a:pt x="4295" y="507365"/>
                </a:cubicBezTo>
                <a:lnTo>
                  <a:pt x="1249816" y="507365"/>
                </a:lnTo>
                <a:lnTo>
                  <a:pt x="1340525" y="505639"/>
                </a:lnTo>
                <a:cubicBezTo>
                  <a:pt x="1345335" y="505639"/>
                  <a:pt x="1350145" y="500870"/>
                  <a:pt x="1354784" y="500870"/>
                </a:cubicBezTo>
                <a:cubicBezTo>
                  <a:pt x="1354784" y="496101"/>
                  <a:pt x="1359766" y="496101"/>
                  <a:pt x="1359766" y="496101"/>
                </a:cubicBezTo>
                <a:lnTo>
                  <a:pt x="1588770" y="267097"/>
                </a:lnTo>
                <a:cubicBezTo>
                  <a:pt x="1598219" y="257589"/>
                  <a:pt x="1598219" y="248050"/>
                  <a:pt x="1588770" y="238512"/>
                </a:cubicBezTo>
                <a:close/>
              </a:path>
            </a:pathLst>
          </a:custGeom>
          <a:solidFill>
            <a:schemeClr val="accent1"/>
          </a:solidFill>
          <a:ln>
            <a:noFill/>
          </a:ln>
          <a:effectLst/>
        </p:spPr>
      </p:sp>
      <p:sp>
        <p:nvSpPr>
          <p:cNvPr id="8" name="Slide Number Placeholder 6"/>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RQMAAKceAAARCAAA5iAAABAAAAAmAAAACAAAAAEAAAAAAAAA"/>
              </a:ext>
            </a:extLst>
          </p:cNvSpPr>
          <p:nvPr>
            <p:ph type="sldNum" sz="quarter" idx="12"/>
          </p:nvPr>
        </p:nvSpPr>
        <p:spPr>
          <a:xfrm>
            <a:off x="531495" y="4982845"/>
            <a:ext cx="779780" cy="365125"/>
          </a:xfrm>
        </p:spPr>
        <p:txBody>
          <a:bodyPr/>
          <a:lstStyle/>
          <a:p>
            <a:pPr>
              <a:defRPr lang="en-us"/>
            </a:pPr>
            <a:fld id="{3EC964B5-FBD3-9C92-9D71-0DC72A3F6B58}" type="slidenum">
              <a:t>‹#›</a:t>
            </a:fld>
          </a:p>
        </p:txBody>
      </p:sp>
    </p:spTree>
  </p:cSld>
  <p:clrMapOvr>
    <a:masterClrMapping/>
  </p:clrMapOvr>
</p:sldLayout>
</file>

<file path=ppt/slideMasters/_rels/slideMaster1.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s>
</file>

<file path=ppt/slideMasters/slideMaster1.xml><?xml version="1.0" encoding="utf-8"?>
<p:sldMaster xmlns:p="http://schemas.openxmlformats.org/presentationml/2006/main" xmlns:p14="http://schemas.microsoft.com/office/powerpoint/2010/main" xmlns:r="http://schemas.openxmlformats.org/officeDocument/2006/relationships" xmlns:a="http://schemas.openxmlformats.org/drawingml/2006/main">
  <p:cSld>
    <p:bg>
      <p:bgPr>
        <a:gradFill flip="none" rotWithShape="0">
          <a:gsLst>
            <a:gs pos="0">
              <a:srgbClr val="FFFFFF"/>
            </a:gs>
            <a:gs pos="100000">
              <a:srgbClr val="E0E9C5"/>
            </a:gs>
          </a:gsLst>
          <a:path path="circle">
            <a:fillToRect l="25000" t="50000" r="75000" b="50000"/>
          </a:path>
          <a:tileRect/>
        </a:gradFill>
        <a:effectLst/>
      </p:bgPr>
    </p:bg>
    <p:spTree>
      <p:nvGrpSpPr>
        <p:cNvPr id="1" name=""/>
        <p:cNvGrpSpPr/>
        <p:nvPr/>
      </p:nvGrpSpPr>
      <p:grpSpPr>
        <a:xfrm>
          <a:off x="0" y="0"/>
          <a:ext cx="0" cy="0"/>
          <a:chOff x="0" y="0"/>
          <a:chExt cx="0" cy="0"/>
        </a:xfrm>
      </p:grpSpPr>
      <p:grpSp>
        <p:nvGrpSpPr>
          <p:cNvPr id="2" name="Group 22"/>
          <p:cNvGrpSpPr>
            <a:extLst>
              <a:ext uri="smNativeData">
                <pr:smNativeData xmlns:pr="smNativeData" val="SMDATA_7_ZP+mXhMAAAAlAAAAAQAAAA8BAAAAkAAAAEgAAACQAAAASAAAAAAAAAAAAAAAAAAAABcAAAAUAAAAAAAAAAAAAAD/fwAA/38AAAAAAAAJAAAABAAAAAAAAAAMAAAAEAAAAAAAAAAAAAAAAAAAAAAAAAAfAAAAVAAAAAAAAAAAAAAAAAAAAAAAAAAAAAAAAAAAAAAAAAAAAAAAAAAAAAAAAAAAAAAAAAAAAAAAAAAAAAAAAAAAAAAAAAAAAAAAAAAAAAAAAAAAAAAAAAAAACEAAAAYAAAAFAAAAAAAAABoAQAAixEAAD8qAAAQAAAAJgAAAAgAAAD/////AAAAAA=="/>
              </a:ext>
            </a:extLst>
          </p:cNvGrpSpPr>
          <p:nvPr/>
        </p:nvGrpSpPr>
        <p:grpSpPr>
          <a:xfrm>
            <a:off x="0" y="228600"/>
            <a:ext cx="2851785" cy="6638925"/>
            <a:chOff x="0" y="228600"/>
            <a:chExt cx="2851785" cy="6638925"/>
          </a:xfrm>
        </p:grpSpPr>
        <p:sp>
          <p:nvSpPr>
            <p:cNvPr id="14" name="Freeform 11"/>
            <p:cNvSpPr>
              <a:extLst>
                <a:ext uri="smNativeData">
                  <pr:smNativeData xmlns:pr="smNativeData" val="SMDATA_16_ZP+mXhMAAAAlAAAACwAAAA0AAAAAAAAAAAAAAAAAAAAAAAAAAAAAAAAAAAAAAAAAAAEAAABQAAAAAAAAAAAA4D8AAAAAAADgPwAAAAAAAOA/AAAAAAAA4D8AAAAAAADgPwAAAAAAAOA/AAAAAAAA4D8AAAAAAADgPwAAAAAAAOA/AAAAAAAA4D8CAAAAjAAAAAEAAAAAAAAAdm9UC////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BE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dm9UBP///wEAAAAAAAAAAAAAAAAAAAAAAAAAAAAAAAAAAAAAAAAAAAAAAAJ/f38A4+rPA8zMzADAwP8Af39/AAAAAAAAAAAAAAAAAAAAAAAAAAAAIQAAABgAAAAUAAAAAAAAANcPAACfAAAAshMAAAAAAAAmAAAACAAAAP//////////"/>
                </a:ext>
              </a:extLst>
            </p:cNvSpPr>
            <p:nvPr/>
          </p:nvSpPr>
          <p:spPr>
            <a:xfrm>
              <a:off x="0" y="2574925"/>
              <a:ext cx="100965" cy="626745"/>
            </a:xfrm>
            <a:custGeom>
              <a:avLst/>
              <a:gdLst/>
              <a:ahLst/>
              <a:cxnLst/>
              <a:rect l="0" t="0" r="100965" b="626745"/>
              <a:pathLst>
                <a:path w="100965" h="626745">
                  <a:moveTo>
                    <a:pt x="100965" y="626745"/>
                  </a:moveTo>
                  <a:cubicBezTo>
                    <a:pt x="91786" y="539185"/>
                    <a:pt x="87197" y="456233"/>
                    <a:pt x="78018" y="368673"/>
                  </a:cubicBezTo>
                  <a:cubicBezTo>
                    <a:pt x="50482" y="248854"/>
                    <a:pt x="27535" y="124425"/>
                    <a:pt x="0" y="0"/>
                  </a:cubicBezTo>
                  <a:cubicBezTo>
                    <a:pt x="0" y="161294"/>
                    <a:pt x="0" y="161294"/>
                    <a:pt x="0" y="161294"/>
                  </a:cubicBezTo>
                  <a:cubicBezTo>
                    <a:pt x="27535" y="294938"/>
                    <a:pt x="59661" y="433191"/>
                    <a:pt x="91786" y="571443"/>
                  </a:cubicBezTo>
                  <a:cubicBezTo>
                    <a:pt x="91786" y="589877"/>
                    <a:pt x="96375" y="608311"/>
                    <a:pt x="100965" y="626745"/>
                  </a:cubicBezTo>
                  <a:close/>
                </a:path>
              </a:pathLst>
            </a:custGeom>
            <a:solidFill>
              <a:schemeClr val="tx2">
                <a:alpha val="19000"/>
              </a:schemeClr>
            </a:solidFill>
            <a:ln>
              <a:noFill/>
            </a:ln>
            <a:effectLst/>
          </p:spPr>
        </p:sp>
        <p:sp>
          <p:nvSpPr>
            <p:cNvPr id="13" name="Freeform 12"/>
            <p:cNvSpPr>
              <a:extLst>
                <a:ext uri="smNativeData">
                  <pr:smNativeData xmlns:pr="smNativeData" val="SMDATA_16_ZP+mXhMAAAAlAAAACwAAAA0AAAAAAAAAAAAAAAAAAAAAAAAAAAAAAAAAAAAAAAAAAAEAAABQAAAAAAAAAAAA4D8AAAAAAADgPwAAAAAAAOA/AAAAAAAA4D8AAAAAAADgPwAAAAAAAOA/AAAAAAAA4D8AAAAAAADgPwAAAAAAAOA/AAAAAAAA4D8CAAAAjAAAAAEAAAAAAAAAdm9UC////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HRpb24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dm9UBP///wEAAAAAAAAAAAAAAAAAAAAAAAAAAAAAAAAAAAAAAAAAAAAAAAJ/f38A4+rPA8zMzADAwP8Af39/AAAAAAAAAAAAAAAAAAAAAAAAAAAAIQAAABgAAAAUAAAAywAAAGsTAADFBAAAtCEAAAAAAAAmAAAACAAAAP//////////"/>
                </a:ext>
              </a:extLst>
            </p:cNvSpPr>
            <p:nvPr/>
          </p:nvSpPr>
          <p:spPr>
            <a:xfrm>
              <a:off x="128905" y="3156585"/>
              <a:ext cx="646430" cy="2322195"/>
            </a:xfrm>
            <a:custGeom>
              <a:avLst/>
              <a:gdLst/>
              <a:ahLst/>
              <a:cxnLst/>
              <a:rect l="0" t="0" r="646430" b="2322195"/>
              <a:pathLst>
                <a:path w="646430" h="2322195">
                  <a:moveTo>
                    <a:pt x="397093" y="1612635"/>
                  </a:moveTo>
                  <a:cubicBezTo>
                    <a:pt x="475588" y="1852226"/>
                    <a:pt x="554083" y="2087210"/>
                    <a:pt x="641813" y="2322195"/>
                  </a:cubicBezTo>
                  <a:cubicBezTo>
                    <a:pt x="641813" y="2280727"/>
                    <a:pt x="641813" y="2243866"/>
                    <a:pt x="646430" y="2202399"/>
                  </a:cubicBezTo>
                  <a:cubicBezTo>
                    <a:pt x="572552" y="2004275"/>
                    <a:pt x="503292" y="1801544"/>
                    <a:pt x="438649" y="1598812"/>
                  </a:cubicBezTo>
                  <a:cubicBezTo>
                    <a:pt x="267807" y="1073554"/>
                    <a:pt x="124669" y="539080"/>
                    <a:pt x="0" y="0"/>
                  </a:cubicBezTo>
                  <a:cubicBezTo>
                    <a:pt x="9235" y="92150"/>
                    <a:pt x="18469" y="188908"/>
                    <a:pt x="27704" y="281059"/>
                  </a:cubicBezTo>
                  <a:cubicBezTo>
                    <a:pt x="138521" y="727989"/>
                    <a:pt x="258572" y="1174920"/>
                    <a:pt x="397093" y="1612635"/>
                  </a:cubicBezTo>
                  <a:close/>
                </a:path>
              </a:pathLst>
            </a:custGeom>
            <a:solidFill>
              <a:schemeClr val="tx2">
                <a:alpha val="19000"/>
              </a:schemeClr>
            </a:solidFill>
            <a:ln>
              <a:noFill/>
            </a:ln>
            <a:effectLst/>
          </p:spPr>
        </p:sp>
        <p:sp>
          <p:nvSpPr>
            <p:cNvPr id="12" name="Freeform 13"/>
            <p:cNvSpPr>
              <a:extLst>
                <a:ext uri="smNativeData">
                  <pr:smNativeData xmlns:pr="smNativeData" val="SMDATA_16_ZP+mXhMAAAAlAAAACwAAAA0AAAAAAAAAAAAAAAAAAAAAAAAAAAAAAAAAAAAAAAAAAAEAAABQAAAAAAAAAAAA4D8AAAAAAADgPwAAAAAAAOA/AAAAAAAA4D8AAAAAAADgPwAAAAAAAOA/AAAAAAAA4D8AAAAAAADgPwAAAAAAAOA/AAAAAAAA4D8CAAAAjAAAAAEAAAAAAAAAdm9UC////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C8+PE8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dm9UBP///wEAAAAAAAAAAAAAAAAAAAAAAAAAAAAAAAAAAAAAAAAAAAAAAAJ/f38A4+rPA8zMzADAwP8Af39/AAAAAAAAAAAAAAAAAAAAAAAAAAAAIQAAABgAAAAUAAAA9wQAAIIhAAC3CAAAPyoAAAAAAAAmAAAACAAAAP//////////"/>
                </a:ext>
              </a:extLst>
            </p:cNvSpPr>
            <p:nvPr/>
          </p:nvSpPr>
          <p:spPr>
            <a:xfrm>
              <a:off x="807085" y="5447030"/>
              <a:ext cx="609600" cy="1420495"/>
            </a:xfrm>
            <a:custGeom>
              <a:avLst/>
              <a:gdLst/>
              <a:ahLst/>
              <a:cxnLst/>
              <a:rect l="0" t="0" r="609600" b="1420495"/>
              <a:pathLst>
                <a:path w="609600" h="1420495">
                  <a:moveTo>
                    <a:pt x="36945" y="101463"/>
                  </a:moveTo>
                  <a:cubicBezTo>
                    <a:pt x="23091" y="69179"/>
                    <a:pt x="9236" y="36895"/>
                    <a:pt x="0" y="0"/>
                  </a:cubicBezTo>
                  <a:cubicBezTo>
                    <a:pt x="0" y="46119"/>
                    <a:pt x="0" y="87627"/>
                    <a:pt x="0" y="133747"/>
                  </a:cubicBezTo>
                  <a:cubicBezTo>
                    <a:pt x="96982" y="392019"/>
                    <a:pt x="203200" y="645679"/>
                    <a:pt x="314036" y="894727"/>
                  </a:cubicBezTo>
                  <a:cubicBezTo>
                    <a:pt x="392545" y="1069983"/>
                    <a:pt x="480291" y="1245239"/>
                    <a:pt x="568036" y="1420495"/>
                  </a:cubicBezTo>
                  <a:cubicBezTo>
                    <a:pt x="609600" y="1420495"/>
                    <a:pt x="609600" y="1420495"/>
                    <a:pt x="609600" y="1420495"/>
                  </a:cubicBezTo>
                  <a:cubicBezTo>
                    <a:pt x="521855" y="1240627"/>
                    <a:pt x="434109" y="1060759"/>
                    <a:pt x="355600" y="876279"/>
                  </a:cubicBezTo>
                  <a:cubicBezTo>
                    <a:pt x="240145" y="622619"/>
                    <a:pt x="133927" y="364346"/>
                    <a:pt x="36945" y="101463"/>
                  </a:cubicBezTo>
                  <a:close/>
                </a:path>
              </a:pathLst>
            </a:custGeom>
            <a:solidFill>
              <a:schemeClr val="tx2">
                <a:alpha val="19000"/>
              </a:schemeClr>
            </a:solidFill>
            <a:ln>
              <a:noFill/>
            </a:ln>
            <a:effectLst/>
          </p:spPr>
        </p:sp>
        <p:sp>
          <p:nvSpPr>
            <p:cNvPr id="11" name="Freeform 14"/>
            <p:cNvSpPr>
              <a:extLst>
                <a:ext uri="smNativeData">
                  <pr:smNativeData xmlns:pr="smNativeData" val="SMDATA_16_ZP+mXhMAAAAlAAAACwAAAA0AAAAAAAAAAAAAAAAAAAAAAAAAAAAAAAAAAAAAAAAAAAEAAABQAAAAAAAAAAAA4D8AAAAAAADgPwAAAAAAAOA/AAAAAAAA4D8AAAAAAADgPwAAAAAAAOA/AAAAAAAA4D8AAAAAAADgPwAAAAAAAOA/AAAAAAAA4D8CAAAAjAAAAAEAAAAAAAAAdm9UC////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GU9Ii8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dm9UBP///wEAAAAAAAAAAAAAAAAAAAAAAAAAAAAAAAAAAAAAAAAAAAAAAAJ/f38A4+rPA8zMzADAwP8Af39/AAAAAAAAAAAAAAAAAAAAAAAAAAAAIQAAABgAAAAUAAAA6AUAAAMoAAD2BgAAPyoAAAAAAAAmAAAACAAAAP//////////"/>
                </a:ext>
              </a:extLst>
            </p:cNvSpPr>
            <p:nvPr/>
          </p:nvSpPr>
          <p:spPr>
            <a:xfrm>
              <a:off x="960120" y="6504305"/>
              <a:ext cx="171450" cy="363220"/>
            </a:xfrm>
            <a:custGeom>
              <a:avLst/>
              <a:gdLst/>
              <a:ahLst/>
              <a:cxnLst/>
              <a:rect l="0" t="0" r="171450" b="363220"/>
              <a:pathLst>
                <a:path w="171450" h="363220">
                  <a:moveTo>
                    <a:pt x="129746" y="363220"/>
                  </a:moveTo>
                  <a:cubicBezTo>
                    <a:pt x="171450" y="363220"/>
                    <a:pt x="171450" y="363220"/>
                    <a:pt x="171450" y="363220"/>
                  </a:cubicBezTo>
                  <a:cubicBezTo>
                    <a:pt x="111211" y="243679"/>
                    <a:pt x="55605" y="124138"/>
                    <a:pt x="0" y="0"/>
                  </a:cubicBezTo>
                  <a:cubicBezTo>
                    <a:pt x="37070" y="124138"/>
                    <a:pt x="78774" y="243679"/>
                    <a:pt x="129746" y="363220"/>
                  </a:cubicBezTo>
                  <a:close/>
                </a:path>
              </a:pathLst>
            </a:custGeom>
            <a:solidFill>
              <a:schemeClr val="tx2">
                <a:alpha val="19000"/>
              </a:schemeClr>
            </a:solidFill>
            <a:ln>
              <a:noFill/>
            </a:ln>
            <a:effectLst/>
          </p:spPr>
        </p:sp>
        <p:sp>
          <p:nvSpPr>
            <p:cNvPr id="10" name="Freeform 15"/>
            <p:cNvSpPr>
              <a:extLst>
                <a:ext uri="smNativeData">
                  <pr:smNativeData xmlns:pr="smNativeData" val="SMDATA_16_ZP+mXhMAAAAlAAAACwAAAA0AAAAAAAAAAAAAAAAAAAAAAAAAAAAAAAAAAAAAAAAAAAEAAABQAAAAAAAAAAAA4D8AAAAAAADgPwAAAAAAAOA/AAAAAAAA4D8AAAAAAADgPwAAAAAAAOA/AAAAAAAA4D8AAAAAAADgPwAAAAAAAOA/AAAAAAAA4D8CAAAAjAAAAAEAAAAAAAAAdm9UC////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dm9UBP///wEAAAAAAAAAAAAAAAAAAAAAAAAAAAAAAAAAAAAAAAAAAAAAAAJ/f38A4+rPA8zMzADAwP8Af39/AAAAAAAAAAAAAAAAAAAAAAAAAAAAIQAAABgAAAAUAAAAnwAAALITAACtBQAALCgAAAAAAAAmAAAACAAAAP//////////"/>
                </a:ext>
              </a:extLst>
            </p:cNvSpPr>
            <p:nvPr/>
          </p:nvSpPr>
          <p:spPr>
            <a:xfrm>
              <a:off x="100965" y="3201670"/>
              <a:ext cx="821690" cy="3328670"/>
            </a:xfrm>
            <a:custGeom>
              <a:avLst/>
              <a:gdLst/>
              <a:ahLst/>
              <a:cxnLst/>
              <a:rect l="0" t="0" r="821690" b="3328670"/>
              <a:pathLst>
                <a:path w="821690" h="3328670">
                  <a:moveTo>
                    <a:pt x="747830" y="3042829"/>
                  </a:moveTo>
                  <a:cubicBezTo>
                    <a:pt x="669354" y="2849194"/>
                    <a:pt x="600111" y="2655559"/>
                    <a:pt x="535483" y="2461925"/>
                  </a:cubicBezTo>
                  <a:cubicBezTo>
                    <a:pt x="387764" y="2014721"/>
                    <a:pt x="272358" y="1553687"/>
                    <a:pt x="184649" y="1088042"/>
                  </a:cubicBezTo>
                  <a:cubicBezTo>
                    <a:pt x="133871" y="806811"/>
                    <a:pt x="92325" y="520969"/>
                    <a:pt x="55395" y="235128"/>
                  </a:cubicBezTo>
                  <a:cubicBezTo>
                    <a:pt x="36930" y="156752"/>
                    <a:pt x="18465" y="78376"/>
                    <a:pt x="0" y="0"/>
                  </a:cubicBezTo>
                  <a:cubicBezTo>
                    <a:pt x="36930" y="364217"/>
                    <a:pt x="87708" y="733045"/>
                    <a:pt x="152336" y="1092652"/>
                  </a:cubicBezTo>
                  <a:cubicBezTo>
                    <a:pt x="235428" y="1562907"/>
                    <a:pt x="350834" y="2023942"/>
                    <a:pt x="493937" y="2475756"/>
                  </a:cubicBezTo>
                  <a:cubicBezTo>
                    <a:pt x="567797" y="2701663"/>
                    <a:pt x="650889" y="2922960"/>
                    <a:pt x="738598" y="3139646"/>
                  </a:cubicBezTo>
                  <a:cubicBezTo>
                    <a:pt x="766295" y="3204191"/>
                    <a:pt x="793993" y="3264125"/>
                    <a:pt x="821690" y="3328670"/>
                  </a:cubicBezTo>
                  <a:cubicBezTo>
                    <a:pt x="812458" y="3305618"/>
                    <a:pt x="807841" y="3287177"/>
                    <a:pt x="803225" y="3264125"/>
                  </a:cubicBezTo>
                  <a:cubicBezTo>
                    <a:pt x="780144" y="3190360"/>
                    <a:pt x="761679" y="3116594"/>
                    <a:pt x="747830" y="3042829"/>
                  </a:cubicBezTo>
                  <a:close/>
                </a:path>
              </a:pathLst>
            </a:custGeom>
            <a:solidFill>
              <a:schemeClr val="tx2">
                <a:alpha val="19000"/>
              </a:schemeClr>
            </a:solidFill>
            <a:ln>
              <a:noFill/>
            </a:ln>
            <a:effectLst/>
          </p:spPr>
        </p:sp>
        <p:sp>
          <p:nvSpPr>
            <p:cNvPr id="9" name="Freeform 16"/>
            <p:cNvSpPr>
              <a:extLst>
                <a:ext uri="smNativeData">
                  <pr:smNativeData xmlns:pr="smNativeData" val="SMDATA_16_ZP+mXhMAAAAlAAAACwAAAA0AAAAAAAAAAAAAAAAAAAAAAAAAAAAAAAAAAAAAAAAAAAEAAABQAAAAAAAAAAAA4D8AAAAAAADgPwAAAAAAAOA/AAAAAAAA4D8AAAAAAADgPwAAAAAAAOA/AAAAAAAA4D8AAAAAAADgPwAAAAAAAOA/AAAAAAAA4D8CAAAAjAAAAAEAAAAAAAAAdm9UC////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dm9UBP///wEAAAAAAAAAAAAAAAAAAAAAAAAAAAAAAAAAAAAAAAAAAAAAAAJ/f38A4+rPA8zMzADAwP8Af39/AAAAAAAAAAAAAAAAAAAAAAAAAAAAIQAAABgAAAAUAAAAIwAAAGgBAADLAAAAaxMAAAAAAAAmAAAACAAAAP//////////"/>
                </a:ext>
              </a:extLst>
            </p:cNvSpPr>
            <p:nvPr/>
          </p:nvSpPr>
          <p:spPr>
            <a:xfrm>
              <a:off x="22225" y="228600"/>
              <a:ext cx="106680" cy="2927985"/>
            </a:xfrm>
            <a:custGeom>
              <a:avLst/>
              <a:gdLst/>
              <a:ahLst/>
              <a:cxnLst/>
              <a:rect l="0" t="0" r="106680" b="2927985"/>
              <a:pathLst>
                <a:path w="106680" h="2927985">
                  <a:moveTo>
                    <a:pt x="51021" y="2660547"/>
                  </a:moveTo>
                  <a:cubicBezTo>
                    <a:pt x="55659" y="2678991"/>
                    <a:pt x="55659" y="2697435"/>
                    <a:pt x="55659" y="2715879"/>
                  </a:cubicBezTo>
                  <a:cubicBezTo>
                    <a:pt x="69574" y="2780433"/>
                    <a:pt x="88127" y="2844987"/>
                    <a:pt x="102042" y="2914152"/>
                  </a:cubicBezTo>
                  <a:cubicBezTo>
                    <a:pt x="102042" y="2918763"/>
                    <a:pt x="102042" y="2923374"/>
                    <a:pt x="106680" y="2927985"/>
                  </a:cubicBezTo>
                  <a:cubicBezTo>
                    <a:pt x="97403" y="2835765"/>
                    <a:pt x="88127" y="2748156"/>
                    <a:pt x="78850" y="2655936"/>
                  </a:cubicBezTo>
                  <a:cubicBezTo>
                    <a:pt x="41744" y="2185614"/>
                    <a:pt x="23191" y="1715292"/>
                    <a:pt x="23191" y="1240359"/>
                  </a:cubicBezTo>
                  <a:cubicBezTo>
                    <a:pt x="27830" y="825369"/>
                    <a:pt x="41744" y="414990"/>
                    <a:pt x="69574" y="0"/>
                  </a:cubicBezTo>
                  <a:cubicBezTo>
                    <a:pt x="55659" y="0"/>
                    <a:pt x="55659" y="0"/>
                    <a:pt x="55659" y="0"/>
                  </a:cubicBezTo>
                  <a:cubicBezTo>
                    <a:pt x="23191" y="410379"/>
                    <a:pt x="9277" y="825369"/>
                    <a:pt x="4638" y="1240359"/>
                  </a:cubicBezTo>
                  <a:cubicBezTo>
                    <a:pt x="0" y="1715292"/>
                    <a:pt x="13915" y="2185614"/>
                    <a:pt x="51021" y="2660547"/>
                  </a:cubicBezTo>
                  <a:close/>
                </a:path>
              </a:pathLst>
            </a:custGeom>
            <a:solidFill>
              <a:schemeClr val="tx2">
                <a:alpha val="19000"/>
              </a:schemeClr>
            </a:solidFill>
            <a:ln>
              <a:noFill/>
            </a:ln>
            <a:effectLst/>
          </p:spPr>
        </p:sp>
        <p:sp>
          <p:nvSpPr>
            <p:cNvPr id="8" name="Freeform 17"/>
            <p:cNvSpPr>
              <a:extLst>
                <a:ext uri="smNativeData">
                  <pr:smNativeData xmlns:pr="smNativeData" val="SMDATA_16_ZP+mXhMAAAAlAAAACwAAAA0AAAAAAAAAAAAAAAAAAAAAAAAAAAAAAAAAAAAAAAAAAAEAAABQAAAAAAAAAAAA4D8AAAAAAADgPwAAAAAAAOA/AAAAAAAA4D8AAAAAAADgPwAAAAAAAOA/AAAAAAAA4D8AAAAAAADgPwAAAAAAAOA/AAAAAAAA4D8CAAAAjAAAAAEAAAAAAAAAdm9UC////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dm9UBP///wEAAAAAAAAAAAAAAAAAAAAAAAAAAAAAAAAAAAAAAAAAAAAAAAJ/f38A4+rPA8zMzADAwP8Af39/AAAAAAAAAAAAAAAAAAAAAAAAAAAAIQAAABgAAAAUAAAAewAAAB0SAAD3AAAAJhUAAAAAAAAmAAAACAAAAP//////////"/>
                </a:ext>
              </a:extLst>
            </p:cNvSpPr>
            <p:nvPr/>
          </p:nvSpPr>
          <p:spPr>
            <a:xfrm>
              <a:off x="78105" y="2944495"/>
              <a:ext cx="78740" cy="493395"/>
            </a:xfrm>
            <a:custGeom>
              <a:avLst/>
              <a:gdLst/>
              <a:ahLst/>
              <a:cxnLst/>
              <a:rect l="0" t="0" r="78740" b="493395"/>
              <a:pathLst>
                <a:path w="78740" h="493395">
                  <a:moveTo>
                    <a:pt x="0" y="0"/>
                  </a:moveTo>
                  <a:cubicBezTo>
                    <a:pt x="9264" y="87611"/>
                    <a:pt x="13895" y="170613"/>
                    <a:pt x="23159" y="258225"/>
                  </a:cubicBezTo>
                  <a:cubicBezTo>
                    <a:pt x="41686" y="336615"/>
                    <a:pt x="60213" y="415005"/>
                    <a:pt x="78740" y="493395"/>
                  </a:cubicBezTo>
                  <a:cubicBezTo>
                    <a:pt x="69476" y="401171"/>
                    <a:pt x="60213" y="304337"/>
                    <a:pt x="50949" y="212113"/>
                  </a:cubicBezTo>
                  <a:cubicBezTo>
                    <a:pt x="46318" y="207502"/>
                    <a:pt x="46318" y="202891"/>
                    <a:pt x="46318" y="198280"/>
                  </a:cubicBezTo>
                  <a:cubicBezTo>
                    <a:pt x="32422" y="129111"/>
                    <a:pt x="13895" y="64556"/>
                    <a:pt x="0" y="0"/>
                  </a:cubicBezTo>
                  <a:close/>
                </a:path>
              </a:pathLst>
            </a:custGeom>
            <a:solidFill>
              <a:schemeClr val="tx2">
                <a:alpha val="19000"/>
              </a:schemeClr>
            </a:solidFill>
            <a:ln>
              <a:noFill/>
            </a:ln>
            <a:effectLst/>
          </p:spPr>
        </p:sp>
        <p:sp>
          <p:nvSpPr>
            <p:cNvPr id="7" name="Freeform 18"/>
            <p:cNvSpPr>
              <a:extLst>
                <a:ext uri="smNativeData">
                  <pr:smNativeData xmlns:pr="smNativeData" val="SMDATA_16_ZP+mXhMAAAAlAAAACwAAAA0AAAAAAAAAAAAAAAAAAAAAAAAAAAAAAAAAAAAAAAAAAAEAAABQAAAAAAAAAAAA4D8AAAAAAADgPwAAAAAAAOA/AAAAAAAA4D8AAAAAAADgPwAAAAAAAOA/AAAAAAAA4D8AAAAAAADgPwAAAAAAAOA/AAAAAAAA4D8CAAAAjAAAAAEAAAAAAAAAdm9UC////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dm9UBP///wEAAAAAAAAAAAAAAAAAAAAAAAAAAAAAAAAAAAAAAAAAAAAAAAJ/f38A4+rPA8zMzADAwP8Af39/AAAAAAAAAAAAAAAAAAAAAAAAAAAAIQAAABgAAAAUAAAAvAQAALQhAADoBQAAAygAAAAAAAAmAAAACAAAAP//////////"/>
                </a:ext>
              </a:extLst>
            </p:cNvSpPr>
            <p:nvPr/>
          </p:nvSpPr>
          <p:spPr>
            <a:xfrm>
              <a:off x="769620" y="5478780"/>
              <a:ext cx="190500" cy="1025525"/>
            </a:xfrm>
            <a:custGeom>
              <a:avLst/>
              <a:gdLst/>
              <a:ahLst/>
              <a:cxnLst/>
              <a:rect l="0" t="0" r="190500" b="1025525"/>
              <a:pathLst>
                <a:path w="190500" h="1025525">
                  <a:moveTo>
                    <a:pt x="0" y="0"/>
                  </a:moveTo>
                  <a:cubicBezTo>
                    <a:pt x="0" y="143203"/>
                    <a:pt x="9293" y="286407"/>
                    <a:pt x="23232" y="429611"/>
                  </a:cubicBezTo>
                  <a:cubicBezTo>
                    <a:pt x="37171" y="540479"/>
                    <a:pt x="55756" y="655966"/>
                    <a:pt x="78988" y="766834"/>
                  </a:cubicBezTo>
                  <a:cubicBezTo>
                    <a:pt x="88280" y="794550"/>
                    <a:pt x="102220" y="822267"/>
                    <a:pt x="111512" y="849984"/>
                  </a:cubicBezTo>
                  <a:cubicBezTo>
                    <a:pt x="139390" y="910037"/>
                    <a:pt x="162622" y="965471"/>
                    <a:pt x="190500" y="1025525"/>
                  </a:cubicBezTo>
                  <a:cubicBezTo>
                    <a:pt x="185854" y="1011666"/>
                    <a:pt x="181207" y="993188"/>
                    <a:pt x="176561" y="979330"/>
                  </a:cubicBezTo>
                  <a:cubicBezTo>
                    <a:pt x="120805" y="794550"/>
                    <a:pt x="83634" y="609771"/>
                    <a:pt x="60402" y="424992"/>
                  </a:cubicBezTo>
                  <a:cubicBezTo>
                    <a:pt x="51110" y="314124"/>
                    <a:pt x="41817" y="207876"/>
                    <a:pt x="37171" y="101628"/>
                  </a:cubicBezTo>
                  <a:cubicBezTo>
                    <a:pt x="37171" y="97009"/>
                    <a:pt x="32524" y="92389"/>
                    <a:pt x="32524" y="83150"/>
                  </a:cubicBezTo>
                  <a:cubicBezTo>
                    <a:pt x="23232" y="55433"/>
                    <a:pt x="9293" y="27716"/>
                    <a:pt x="0" y="0"/>
                  </a:cubicBezTo>
                  <a:close/>
                </a:path>
              </a:pathLst>
            </a:custGeom>
            <a:solidFill>
              <a:schemeClr val="tx2">
                <a:alpha val="19000"/>
              </a:schemeClr>
            </a:solidFill>
            <a:ln>
              <a:noFill/>
            </a:ln>
            <a:effectLst/>
          </p:spPr>
        </p:sp>
        <p:sp>
          <p:nvSpPr>
            <p:cNvPr id="6" name="Freeform 19"/>
            <p:cNvSpPr>
              <a:extLst>
                <a:ext uri="smNativeData">
                  <pr:smNativeData xmlns:pr="smNativeData" val="SMDATA_16_ZP+mXhMAAAAlAAAACwAAAA0AAAAAAAAAAAAAAAAAAAAAAAAAAAAAAAAAAAAAAAAAAAEAAABQAAAAAAAAAAAA4D8AAAAAAADgPwAAAAAAAOA/AAAAAAAA4D8AAAAAAADgPwAAAAAAAOA/AAAAAAAA4D8AAAAAAADgPwAAAAAAAOA/AAAAAAAA4D8CAAAAjAAAAAEAAAAAAAAAdm9UC////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dm9UBP///wEAAAAAAAAAAAAAAAAAAAAAAAAAAAAAAAAAAAAAAAAAAAAAAAJ/f38A4+rPA8zMzADAwP8Af39/AAAAAAAAAAAAAAAAAAAAAAAAAAAAIQAAABgAAAAUAAAAxQQAAJsIAACLEQAAgiEAAAAAAAAmAAAACAAAAP//////////"/>
                </a:ext>
              </a:extLst>
            </p:cNvSpPr>
            <p:nvPr/>
          </p:nvSpPr>
          <p:spPr>
            <a:xfrm>
              <a:off x="775335" y="1398905"/>
              <a:ext cx="2076450" cy="4048125"/>
            </a:xfrm>
            <a:custGeom>
              <a:avLst/>
              <a:gdLst/>
              <a:ahLst/>
              <a:cxnLst/>
              <a:rect l="0" t="0" r="2076450" b="4048125"/>
              <a:pathLst>
                <a:path w="2076450" h="4048125">
                  <a:moveTo>
                    <a:pt x="32300" y="3937470"/>
                  </a:moveTo>
                  <a:cubicBezTo>
                    <a:pt x="46143" y="3559399"/>
                    <a:pt x="119973" y="3185938"/>
                    <a:pt x="230717" y="2826310"/>
                  </a:cubicBezTo>
                  <a:cubicBezTo>
                    <a:pt x="346075" y="2466682"/>
                    <a:pt x="502962" y="2120885"/>
                    <a:pt x="687536" y="1788920"/>
                  </a:cubicBezTo>
                  <a:cubicBezTo>
                    <a:pt x="872109" y="1456956"/>
                    <a:pt x="1084368" y="1143433"/>
                    <a:pt x="1315085" y="843742"/>
                  </a:cubicBezTo>
                  <a:cubicBezTo>
                    <a:pt x="1430443" y="696203"/>
                    <a:pt x="1555030" y="548663"/>
                    <a:pt x="1679617" y="410345"/>
                  </a:cubicBezTo>
                  <a:cubicBezTo>
                    <a:pt x="1744218" y="341185"/>
                    <a:pt x="1808819" y="267415"/>
                    <a:pt x="1873419" y="202867"/>
                  </a:cubicBezTo>
                  <a:cubicBezTo>
                    <a:pt x="1942634" y="133708"/>
                    <a:pt x="2007235" y="69159"/>
                    <a:pt x="2076450" y="4610"/>
                  </a:cubicBezTo>
                  <a:cubicBezTo>
                    <a:pt x="2076450" y="0"/>
                    <a:pt x="2076450" y="0"/>
                    <a:pt x="2076450" y="0"/>
                  </a:cubicBezTo>
                  <a:cubicBezTo>
                    <a:pt x="2002621" y="64548"/>
                    <a:pt x="1938020" y="129097"/>
                    <a:pt x="1868805" y="198256"/>
                  </a:cubicBezTo>
                  <a:cubicBezTo>
                    <a:pt x="1804204" y="262805"/>
                    <a:pt x="1739604" y="331964"/>
                    <a:pt x="1675003" y="405734"/>
                  </a:cubicBezTo>
                  <a:cubicBezTo>
                    <a:pt x="1545802" y="544053"/>
                    <a:pt x="1421215" y="686981"/>
                    <a:pt x="1305856" y="834522"/>
                  </a:cubicBezTo>
                  <a:cubicBezTo>
                    <a:pt x="1070525" y="1134212"/>
                    <a:pt x="853652" y="1447734"/>
                    <a:pt x="669078" y="1779699"/>
                  </a:cubicBezTo>
                  <a:cubicBezTo>
                    <a:pt x="479891" y="2107053"/>
                    <a:pt x="323003" y="2457460"/>
                    <a:pt x="207645" y="2817089"/>
                  </a:cubicBezTo>
                  <a:cubicBezTo>
                    <a:pt x="87672" y="3181328"/>
                    <a:pt x="13843" y="3554788"/>
                    <a:pt x="0" y="3937470"/>
                  </a:cubicBezTo>
                  <a:cubicBezTo>
                    <a:pt x="0" y="3946691"/>
                    <a:pt x="0" y="3951301"/>
                    <a:pt x="0" y="3960523"/>
                  </a:cubicBezTo>
                  <a:cubicBezTo>
                    <a:pt x="9229" y="3988186"/>
                    <a:pt x="18457" y="4020461"/>
                    <a:pt x="32300" y="4048125"/>
                  </a:cubicBezTo>
                  <a:cubicBezTo>
                    <a:pt x="32300" y="4011240"/>
                    <a:pt x="32300" y="3974355"/>
                    <a:pt x="32300" y="3937470"/>
                  </a:cubicBezTo>
                  <a:close/>
                </a:path>
              </a:pathLst>
            </a:custGeom>
            <a:solidFill>
              <a:schemeClr val="tx2">
                <a:alpha val="19000"/>
              </a:schemeClr>
            </a:solidFill>
            <a:ln>
              <a:noFill/>
            </a:ln>
            <a:effectLst/>
          </p:spPr>
        </p:sp>
        <p:sp>
          <p:nvSpPr>
            <p:cNvPr id="5" name="Freeform 20"/>
            <p:cNvSpPr>
              <a:extLst>
                <a:ext uri="smNativeData">
                  <pr:smNativeData xmlns:pr="smNativeData" val="SMDATA_16_ZP+mXhMAAAAlAAAACwAAAA0AAAAAAAAAAAAAAAAAAAAAAAAAAAAAAAAAAAAAAAAAAAEAAABQAAAAAAAAAAAA4D8AAAAAAADgPwAAAAAAAOA/AAAAAAAA4D8AAAAAAADgPwAAAAAAAOA/AAAAAAAA4D8AAAAAAADgPwAAAAAAAOA/AAAAAAAA4D8CAAAAjAAAAAEAAAAAAAAAdm9UC////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dm9UBP///wEAAAAAAAAAAAAAAAAAAAAAAAAAAAAAAAAAAAAAAAAAAAAAAAJ/f38A4+rPA8zMzADAwP8Af39/AAAAAAAAAAAAAAAAAAAAAAAAAAAAIQAAABgAAAAUAAAArQUAACwoAACsBgAAPyoAAAAAAAAmAAAACAAAAP//////////"/>
                </a:ext>
              </a:extLst>
            </p:cNvSpPr>
            <p:nvPr/>
          </p:nvSpPr>
          <p:spPr>
            <a:xfrm>
              <a:off x="922655" y="6530340"/>
              <a:ext cx="161925" cy="337185"/>
            </a:xfrm>
            <a:custGeom>
              <a:avLst/>
              <a:gdLst/>
              <a:ahLst/>
              <a:cxnLst/>
              <a:rect l="0" t="0" r="161925" b="337185"/>
              <a:pathLst>
                <a:path w="161925" h="337185">
                  <a:moveTo>
                    <a:pt x="0" y="0"/>
                  </a:moveTo>
                  <a:cubicBezTo>
                    <a:pt x="32385" y="110855"/>
                    <a:pt x="74022" y="226329"/>
                    <a:pt x="120287" y="337185"/>
                  </a:cubicBezTo>
                  <a:cubicBezTo>
                    <a:pt x="161925" y="337185"/>
                    <a:pt x="161925" y="337185"/>
                    <a:pt x="161925" y="337185"/>
                  </a:cubicBezTo>
                  <a:cubicBezTo>
                    <a:pt x="106407" y="226329"/>
                    <a:pt x="50890" y="110855"/>
                    <a:pt x="0" y="0"/>
                  </a:cubicBezTo>
                  <a:close/>
                </a:path>
              </a:pathLst>
            </a:custGeom>
            <a:solidFill>
              <a:schemeClr val="tx2">
                <a:alpha val="19000"/>
              </a:schemeClr>
            </a:solidFill>
            <a:ln>
              <a:noFill/>
            </a:ln>
            <a:effectLst/>
          </p:spPr>
        </p:sp>
        <p:sp>
          <p:nvSpPr>
            <p:cNvPr id="4" name="Freeform 21"/>
            <p:cNvSpPr>
              <a:extLst>
                <a:ext uri="smNativeData">
                  <pr:smNativeData xmlns:pr="smNativeData" val="SMDATA_16_ZP+mXhMAAAAlAAAACwAAAA0AAAAAAAAAAAAAAAAAAAAAAAAAAAAAAAAAAAAAAAAAAAEAAABQAAAAAAAAAAAA4D8AAAAAAADgPwAAAAAAAOA/AAAAAAAA4D8AAAAAAADgPwAAAAAAAOA/AAAAAAAA4D8AAAAAAADgPwAAAAAAAOA/AAAAAAAA4D8CAAAAjAAAAAEAAAAAAAAAdm9UC////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dm9UBP///wEAAAAAAAAAAAAAAAAAAAAAAAAAAAAAAAAAAAAAAAAAAAAAAAJ/f38A4+rPA8zMzADAwP8Af39/AAAAAAAAAAAAAAAAAAAAAAAAAAAAIQAAABgAAAAUAAAAvAQAAPggAAD3BAAAViIAAAAAAAAmAAAACAAAAP//////////"/>
                </a:ext>
              </a:extLst>
            </p:cNvSpPr>
            <p:nvPr/>
          </p:nvSpPr>
          <p:spPr>
            <a:xfrm>
              <a:off x="769620" y="5359400"/>
              <a:ext cx="37465" cy="222250"/>
            </a:xfrm>
            <a:custGeom>
              <a:avLst/>
              <a:gdLst/>
              <a:ahLst/>
              <a:cxnLst/>
              <a:rect l="0" t="0" r="37465" b="222250"/>
              <a:pathLst>
                <a:path w="37465" h="222250">
                  <a:moveTo>
                    <a:pt x="32781" y="203729"/>
                  </a:moveTo>
                  <a:cubicBezTo>
                    <a:pt x="32781" y="212990"/>
                    <a:pt x="37465" y="217620"/>
                    <a:pt x="37465" y="222250"/>
                  </a:cubicBezTo>
                  <a:cubicBezTo>
                    <a:pt x="37465" y="175948"/>
                    <a:pt x="37465" y="134276"/>
                    <a:pt x="37465" y="87974"/>
                  </a:cubicBezTo>
                  <a:cubicBezTo>
                    <a:pt x="23415" y="60193"/>
                    <a:pt x="14049" y="27781"/>
                    <a:pt x="4683" y="0"/>
                  </a:cubicBezTo>
                  <a:cubicBezTo>
                    <a:pt x="0" y="41672"/>
                    <a:pt x="0" y="78714"/>
                    <a:pt x="0" y="120385"/>
                  </a:cubicBezTo>
                  <a:cubicBezTo>
                    <a:pt x="9366" y="148167"/>
                    <a:pt x="23415" y="175948"/>
                    <a:pt x="32781" y="203729"/>
                  </a:cubicBezTo>
                  <a:close/>
                </a:path>
              </a:pathLst>
            </a:custGeom>
            <a:solidFill>
              <a:schemeClr val="tx2">
                <a:alpha val="19000"/>
              </a:schemeClr>
            </a:solidFill>
            <a:ln>
              <a:noFill/>
            </a:ln>
            <a:effectLst/>
          </p:spPr>
        </p:sp>
        <p:sp>
          <p:nvSpPr>
            <p:cNvPr id="3" name="Freeform 22"/>
            <p:cNvSpPr>
              <a:extLst>
                <a:ext uri="smNativeData">
                  <pr:smNativeData xmlns:pr="smNativeData" val="SMDATA_16_ZP+mXhMAAAAlAAAACwAAAA0AAAAAAAAAAAAAAAAAAAAAAAAAAAAAAAAAAAAAAAAAAAEAAABQAAAAAAAAAAAA4D8AAAAAAADgPwAAAAAAAOA/AAAAAAAA4D8AAAAAAADgPwAAAAAAAOA/AAAAAAAA4D8AAAAAAADgPwAAAAAAAOA/AAAAAAAA4D8CAAAAjAAAAAEAAAAAAAAAdm9UC////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dm9UBP///wEAAAAAAAAAAAAAAAAAAAAAAAAAAAAAAAAAAAAAAAAAAAAAAAJ/f38A4+rPA8zMzADAwP8Af39/AAAAAAAAAAAAAAAAAAAAAAAAAAAAIQAAABgAAAAUAAAAOgUAAGsmAACyBgAAPyoAAAAAAAAmAAAACAAAAP//////////"/>
                </a:ext>
              </a:extLst>
            </p:cNvSpPr>
            <p:nvPr/>
          </p:nvSpPr>
          <p:spPr>
            <a:xfrm>
              <a:off x="849630" y="6245225"/>
              <a:ext cx="238760" cy="622300"/>
            </a:xfrm>
            <a:custGeom>
              <a:avLst/>
              <a:gdLst/>
              <a:ahLst/>
              <a:cxnLst/>
              <a:rect l="0" t="0" r="238760" b="622300"/>
              <a:pathLst>
                <a:path w="238760" h="622300">
                  <a:moveTo>
                    <a:pt x="32141" y="82973"/>
                  </a:moveTo>
                  <a:cubicBezTo>
                    <a:pt x="22958" y="55316"/>
                    <a:pt x="9183" y="27658"/>
                    <a:pt x="0" y="0"/>
                  </a:cubicBezTo>
                  <a:cubicBezTo>
                    <a:pt x="13775" y="73754"/>
                    <a:pt x="32141" y="147508"/>
                    <a:pt x="55098" y="221262"/>
                  </a:cubicBezTo>
                  <a:cubicBezTo>
                    <a:pt x="59690" y="244310"/>
                    <a:pt x="64282" y="262749"/>
                    <a:pt x="73465" y="285797"/>
                  </a:cubicBezTo>
                  <a:cubicBezTo>
                    <a:pt x="123972" y="396428"/>
                    <a:pt x="179070" y="511669"/>
                    <a:pt x="234168" y="622300"/>
                  </a:cubicBezTo>
                  <a:cubicBezTo>
                    <a:pt x="238760" y="622300"/>
                    <a:pt x="238760" y="622300"/>
                    <a:pt x="238760" y="622300"/>
                  </a:cubicBezTo>
                  <a:cubicBezTo>
                    <a:pt x="188253" y="502450"/>
                    <a:pt x="146929" y="382599"/>
                    <a:pt x="110197" y="258139"/>
                  </a:cubicBezTo>
                  <a:cubicBezTo>
                    <a:pt x="82648" y="198214"/>
                    <a:pt x="59690" y="142899"/>
                    <a:pt x="32141" y="82973"/>
                  </a:cubicBezTo>
                  <a:close/>
                </a:path>
              </a:pathLst>
            </a:custGeom>
            <a:solidFill>
              <a:schemeClr val="tx2">
                <a:alpha val="19000"/>
              </a:schemeClr>
            </a:solidFill>
            <a:ln>
              <a:noFill/>
            </a:ln>
            <a:effectLst/>
          </p:spPr>
        </p:sp>
      </p:grpSp>
      <p:grpSp>
        <p:nvGrpSpPr>
          <p:cNvPr id="15" name="Group 9"/>
          <p:cNvGrpSpPr>
            <a:extLst>
              <a:ext uri="smNativeData">
                <pr:smNativeData xmlns:pr="smNativeData" val="SMDATA_7_ZP+mXhMAAAAlAAAAAQAAAA8BAAAAkAAAAEgAAACQAAAASAAAAAAAAAAAAAAAAAAAABcAAAAUAAAAAAAAAAAAAAD/fwAA/38AAAAAAAAJAAAABAAAABQAAAAMAAAAEAAAAAAAAAAAAAAAAAAAAAAAAAAfAAAAVAAAAAAAAAAAAAAAAAAAAAAAAAAAAAAAAAAAAAAAAAAAAAAAAAAAAAAAAAAAAAAAAAAAAAAAAAAAAAAAAAAAAAAAAAAAAAAAAAAAAAAAAAAAAAAAAAAAACEAAAAYAAAAFAAAACsAAAD/////qg4AACkqAAAQAAAAJgAAAAgAAAD/////AAAAAA=="/>
              </a:ext>
            </a:extLst>
          </p:cNvGrpSpPr>
          <p:nvPr/>
        </p:nvGrpSpPr>
        <p:grpSpPr>
          <a:xfrm>
            <a:off x="27305" y="-635"/>
            <a:ext cx="2356485" cy="6854190"/>
            <a:chOff x="27305" y="-635"/>
            <a:chExt cx="2356485" cy="6854190"/>
          </a:xfrm>
        </p:grpSpPr>
        <p:sp>
          <p:nvSpPr>
            <p:cNvPr id="27" name="Freeform 27"/>
            <p:cNvSpPr>
              <a:extLst>
                <a:ext uri="smNativeData">
                  <pr:smNativeData xmlns:pr="smNativeData" val="SMDATA_16_ZP+mXhMAAAAlAAAACwAAAA0AAAAAAAAAAAAAAAAAAAAAAAAAAAAAAAAAAAAAAAAAAAEAAABQAAAAAAAAAAAA4D8AAAAAAADgPwAAAAAAAOA/AAAAAAAA4D8AAAAAAADgPwAAAAAAAOA/AAAAAAAA4D8AAAAAAADgPwAAAAAAAOA/AAAAAAAA4D8CAAAAjAAAAAEAAAAAAAAAdm9UC////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dm9UBP///wEAAAAAAAAAAAAAAAAAAAAAAAAAAAAAAAAAAAAAAAAAAAAAAAJ/f38A4+rPA8zMzADAwP8Af39/AAAAAAAAAAAAAAAAAAAAAAAAAAAAIQAAABgAAAAUAAAAKwAAAP////81AwAAEhsAAAAAAAAmAAAACAAAAP//////////"/>
                </a:ext>
              </a:extLst>
            </p:cNvSpPr>
            <p:nvPr/>
          </p:nvSpPr>
          <p:spPr>
            <a:xfrm>
              <a:off x="27305" y="-635"/>
              <a:ext cx="494030" cy="4401185"/>
            </a:xfrm>
            <a:custGeom>
              <a:avLst/>
              <a:gdLst/>
              <a:ahLst/>
              <a:cxnLst/>
              <a:rect l="0" t="0" r="494030" b="4401185"/>
              <a:pathLst>
                <a:path w="494030" h="4401185">
                  <a:moveTo>
                    <a:pt x="33575" y="1004618"/>
                  </a:moveTo>
                  <a:cubicBezTo>
                    <a:pt x="52760" y="1377762"/>
                    <a:pt x="81539" y="1755690"/>
                    <a:pt x="124707" y="2128834"/>
                  </a:cubicBezTo>
                  <a:cubicBezTo>
                    <a:pt x="163078" y="2501977"/>
                    <a:pt x="211042" y="2875121"/>
                    <a:pt x="273395" y="3248265"/>
                  </a:cubicBezTo>
                  <a:cubicBezTo>
                    <a:pt x="330952" y="3621409"/>
                    <a:pt x="402898" y="3989769"/>
                    <a:pt x="484437" y="4358129"/>
                  </a:cubicBezTo>
                  <a:cubicBezTo>
                    <a:pt x="489234" y="4372481"/>
                    <a:pt x="494030" y="4386833"/>
                    <a:pt x="494030" y="4401185"/>
                  </a:cubicBezTo>
                  <a:cubicBezTo>
                    <a:pt x="489234" y="4329426"/>
                    <a:pt x="479641" y="4252884"/>
                    <a:pt x="474844" y="4181125"/>
                  </a:cubicBezTo>
                  <a:cubicBezTo>
                    <a:pt x="474844" y="4166774"/>
                    <a:pt x="474844" y="4152422"/>
                    <a:pt x="474844" y="4142854"/>
                  </a:cubicBezTo>
                  <a:cubicBezTo>
                    <a:pt x="407695" y="3841469"/>
                    <a:pt x="350138" y="3544867"/>
                    <a:pt x="302174" y="3243481"/>
                  </a:cubicBezTo>
                  <a:cubicBezTo>
                    <a:pt x="239820" y="2870338"/>
                    <a:pt x="187060" y="2501977"/>
                    <a:pt x="143892" y="2124050"/>
                  </a:cubicBezTo>
                  <a:cubicBezTo>
                    <a:pt x="100725" y="1750906"/>
                    <a:pt x="67150" y="1377762"/>
                    <a:pt x="43168" y="999834"/>
                  </a:cubicBezTo>
                  <a:cubicBezTo>
                    <a:pt x="33575" y="813262"/>
                    <a:pt x="23982" y="626690"/>
                    <a:pt x="14389" y="440118"/>
                  </a:cubicBezTo>
                  <a:cubicBezTo>
                    <a:pt x="9593" y="291817"/>
                    <a:pt x="4796" y="148299"/>
                    <a:pt x="4796" y="0"/>
                  </a:cubicBezTo>
                  <a:cubicBezTo>
                    <a:pt x="0" y="0"/>
                    <a:pt x="0" y="0"/>
                    <a:pt x="0" y="0"/>
                  </a:cubicBezTo>
                  <a:cubicBezTo>
                    <a:pt x="0" y="148299"/>
                    <a:pt x="4796" y="291817"/>
                    <a:pt x="4796" y="440118"/>
                  </a:cubicBezTo>
                  <a:cubicBezTo>
                    <a:pt x="14389" y="626690"/>
                    <a:pt x="19186" y="813262"/>
                    <a:pt x="33575" y="1004618"/>
                  </a:cubicBezTo>
                  <a:close/>
                </a:path>
              </a:pathLst>
            </a:custGeom>
            <a:solidFill>
              <a:schemeClr val="tx2"/>
            </a:solidFill>
            <a:ln>
              <a:noFill/>
            </a:ln>
            <a:effectLst/>
          </p:spPr>
        </p:sp>
        <p:sp>
          <p:nvSpPr>
            <p:cNvPr id="26" name="Freeform 28"/>
            <p:cNvSpPr>
              <a:extLst>
                <a:ext uri="smNativeData">
                  <pr:smNativeData xmlns:pr="smNativeData" val="SMDATA_16_ZP+mXhMAAAAlAAAACwAAAA0AAAAAAAAAAAAAAAAAAAAAAAAAAAAAAAAAAAAAAAAAAAEAAABQAAAAAAAAAAAA4D8AAAAAAADgPwAAAAAAAOA/AAAAAAAA4D8AAAAAAADgPwAAAAAAAOA/AAAAAAAA4D8AAAAAAADgPwAAAAAAAOA/AAAAAAAA4D8CAAAAjAAAAAEAAAAAAAAAdm9UC////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dm9UBP///wEAAAAAAAAAAAAAAAAAAAAAAAAAAAAAAAAAAAAAAAAAAAAAAAJ/f38A4+rPA8zMzADAwP8Af39/AAAAAAAAAAAAAAAAAAAAAAAAAAAAIQAAABgAAAAUAAAAYwMAAI4aAAD9BQAARyQAAAAAAAAmAAAACAAAAP//////////"/>
                </a:ext>
              </a:extLst>
            </p:cNvSpPr>
            <p:nvPr/>
          </p:nvSpPr>
          <p:spPr>
            <a:xfrm>
              <a:off x="550545" y="4316730"/>
              <a:ext cx="422910" cy="1580515"/>
            </a:xfrm>
            <a:custGeom>
              <a:avLst/>
              <a:gdLst/>
              <a:ahLst/>
              <a:cxnLst/>
              <a:rect l="0" t="0" r="422910" b="1580515"/>
              <a:pathLst>
                <a:path w="422910" h="1580515">
                  <a:moveTo>
                    <a:pt x="254707" y="1096781"/>
                  </a:moveTo>
                  <a:cubicBezTo>
                    <a:pt x="307571" y="1259622"/>
                    <a:pt x="360435" y="1422463"/>
                    <a:pt x="422910" y="1580515"/>
                  </a:cubicBezTo>
                  <a:cubicBezTo>
                    <a:pt x="422910" y="1546988"/>
                    <a:pt x="422910" y="1508673"/>
                    <a:pt x="422910" y="1475147"/>
                  </a:cubicBezTo>
                  <a:cubicBezTo>
                    <a:pt x="422910" y="1470357"/>
                    <a:pt x="422910" y="1460779"/>
                    <a:pt x="422910" y="1455989"/>
                  </a:cubicBezTo>
                  <a:cubicBezTo>
                    <a:pt x="379658" y="1331464"/>
                    <a:pt x="336406" y="1206938"/>
                    <a:pt x="297959" y="1082413"/>
                  </a:cubicBezTo>
                  <a:cubicBezTo>
                    <a:pt x="182620" y="727994"/>
                    <a:pt x="81699" y="363997"/>
                    <a:pt x="0" y="0"/>
                  </a:cubicBezTo>
                  <a:cubicBezTo>
                    <a:pt x="9612" y="100578"/>
                    <a:pt x="19223" y="201156"/>
                    <a:pt x="33641" y="301733"/>
                  </a:cubicBezTo>
                  <a:cubicBezTo>
                    <a:pt x="100922" y="569943"/>
                    <a:pt x="173009" y="833362"/>
                    <a:pt x="254707" y="1096781"/>
                  </a:cubicBezTo>
                  <a:close/>
                </a:path>
              </a:pathLst>
            </a:custGeom>
            <a:solidFill>
              <a:schemeClr val="tx2"/>
            </a:solidFill>
            <a:ln>
              <a:noFill/>
            </a:ln>
            <a:effectLst/>
          </p:spPr>
        </p:sp>
        <p:sp>
          <p:nvSpPr>
            <p:cNvPr id="25" name="Freeform 29"/>
            <p:cNvSpPr>
              <a:extLst>
                <a:ext uri="smNativeData">
                  <pr:smNativeData xmlns:pr="smNativeData" val="SMDATA_16_ZP+mXhMAAAAlAAAACwAAAA0AAAAAAAAAAAAAAAAAAAAAAAAAAAAAAAAAAAAAAAAAAAEAAABQAAAAAAAAAAAA4D8AAAAAAADgPwAAAAAAAOA/AAAAAAAA4D8AAAAAAADgPwAAAAAAAOA/AAAAAAAA4D8AAAAAAADgPwAAAAAAAOA/AAAAAAAA4D8CAAAAjAAAAAEAAAAAAAAAdm9UC////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dm9UBP///wEAAAAAAAAAAAAAAAAAAAAAAAAAAAAAAAAAAAAAAAAAAAAAAAJ/f38A4+rPA8zMzADAwP8Af39/AAAAAAAAAAAAAAAAAAAAAAAAAAAAIQAAABgAAAAUAAAAMQYAABEkAADYCAAAKSoAAAAAAAAmAAAACAAAAP//////////"/>
                </a:ext>
              </a:extLst>
            </p:cNvSpPr>
            <p:nvPr/>
          </p:nvSpPr>
          <p:spPr>
            <a:xfrm>
              <a:off x="1006475" y="5862955"/>
              <a:ext cx="431165" cy="990600"/>
            </a:xfrm>
            <a:custGeom>
              <a:avLst/>
              <a:gdLst/>
              <a:ahLst/>
              <a:cxnLst/>
              <a:rect l="0" t="0" r="431165" b="990600"/>
              <a:pathLst>
                <a:path w="431165" h="990600">
                  <a:moveTo>
                    <a:pt x="28744" y="71783"/>
                  </a:moveTo>
                  <a:cubicBezTo>
                    <a:pt x="19162" y="47855"/>
                    <a:pt x="9581" y="23928"/>
                    <a:pt x="0" y="0"/>
                  </a:cubicBezTo>
                  <a:cubicBezTo>
                    <a:pt x="0" y="43070"/>
                    <a:pt x="0" y="90925"/>
                    <a:pt x="4790" y="138780"/>
                  </a:cubicBezTo>
                  <a:cubicBezTo>
                    <a:pt x="67070" y="296701"/>
                    <a:pt x="129349" y="454623"/>
                    <a:pt x="201210" y="607759"/>
                  </a:cubicBezTo>
                  <a:cubicBezTo>
                    <a:pt x="258699" y="736968"/>
                    <a:pt x="320978" y="866177"/>
                    <a:pt x="383257" y="990600"/>
                  </a:cubicBezTo>
                  <a:cubicBezTo>
                    <a:pt x="431165" y="990600"/>
                    <a:pt x="431165" y="990600"/>
                    <a:pt x="431165" y="990600"/>
                  </a:cubicBezTo>
                  <a:cubicBezTo>
                    <a:pt x="364094" y="861391"/>
                    <a:pt x="301815" y="727397"/>
                    <a:pt x="239536" y="588617"/>
                  </a:cubicBezTo>
                  <a:cubicBezTo>
                    <a:pt x="162884" y="421125"/>
                    <a:pt x="95814" y="244061"/>
                    <a:pt x="28744" y="71783"/>
                  </a:cubicBezTo>
                  <a:close/>
                </a:path>
              </a:pathLst>
            </a:custGeom>
            <a:solidFill>
              <a:schemeClr val="tx2"/>
            </a:solidFill>
            <a:ln>
              <a:noFill/>
            </a:ln>
            <a:effectLst/>
          </p:spPr>
        </p:sp>
        <p:sp>
          <p:nvSpPr>
            <p:cNvPr id="24" name="Freeform 30"/>
            <p:cNvSpPr>
              <a:extLst>
                <a:ext uri="smNativeData">
                  <pr:smNativeData xmlns:pr="smNativeData" val="SMDATA_16_ZP+mXhMAAAAlAAAACwAAAA0AAAAAAAAAAAAAAAAAAAAAAAAAAAAAAAAAAAAAAAAAAAEAAABQAAAAAAAAAAAA4D8AAAAAAADgPwAAAAAAAOA/AAAAAAAA4D8AAAAAAADgPwAAAAAAAOA/AAAAAAAA4D8AAAAAAADgPwAAAAAAAOA/AAAAAAAA4D8CAAAAjAAAAAEAAAAAAAAAdm9UC////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dm9UBP///wEAAAAAAAAAAAAAAAAAAAAAAAAAAAAAAAAAAAAAAAAAAAAAAAJ/f38A4+rPA8zMzADAwP8Af39/AAAAAAAAAAAAAAAAAAAAAAAAAAAAIQAAABgAAAAUAAAANQMAANkaAACaBgAAmygAAAAAAAAmAAAACAAAAP//////////"/>
                </a:ext>
              </a:extLst>
            </p:cNvSpPr>
            <p:nvPr/>
          </p:nvSpPr>
          <p:spPr>
            <a:xfrm>
              <a:off x="521335" y="4364355"/>
              <a:ext cx="551815" cy="2236470"/>
            </a:xfrm>
            <a:custGeom>
              <a:avLst/>
              <a:gdLst/>
              <a:ahLst/>
              <a:cxnLst/>
              <a:rect l="0" t="0" r="551815" b="2236470"/>
              <a:pathLst>
                <a:path w="551815" h="2236470">
                  <a:moveTo>
                    <a:pt x="484637" y="1958707"/>
                  </a:moveTo>
                  <a:cubicBezTo>
                    <a:pt x="446250" y="1858138"/>
                    <a:pt x="407863" y="1752779"/>
                    <a:pt x="374274" y="1647421"/>
                  </a:cubicBezTo>
                  <a:cubicBezTo>
                    <a:pt x="273508" y="1345713"/>
                    <a:pt x="196734" y="1034427"/>
                    <a:pt x="139153" y="723141"/>
                  </a:cubicBezTo>
                  <a:cubicBezTo>
                    <a:pt x="105564" y="569893"/>
                    <a:pt x="81572" y="411855"/>
                    <a:pt x="62379" y="253818"/>
                  </a:cubicBezTo>
                  <a:cubicBezTo>
                    <a:pt x="43185" y="167616"/>
                    <a:pt x="19193" y="86202"/>
                    <a:pt x="0" y="0"/>
                  </a:cubicBezTo>
                  <a:cubicBezTo>
                    <a:pt x="23991" y="244240"/>
                    <a:pt x="57580" y="488480"/>
                    <a:pt x="100766" y="727930"/>
                  </a:cubicBezTo>
                  <a:cubicBezTo>
                    <a:pt x="158346" y="1044005"/>
                    <a:pt x="235121" y="1355291"/>
                    <a:pt x="331089" y="1661788"/>
                  </a:cubicBezTo>
                  <a:cubicBezTo>
                    <a:pt x="379072" y="1810248"/>
                    <a:pt x="431855" y="1963496"/>
                    <a:pt x="494234" y="2111956"/>
                  </a:cubicBezTo>
                  <a:cubicBezTo>
                    <a:pt x="513427" y="2150268"/>
                    <a:pt x="532621" y="2193369"/>
                    <a:pt x="551815" y="2236470"/>
                  </a:cubicBezTo>
                  <a:cubicBezTo>
                    <a:pt x="547016" y="2222103"/>
                    <a:pt x="542218" y="2207736"/>
                    <a:pt x="537419" y="2193369"/>
                  </a:cubicBezTo>
                  <a:cubicBezTo>
                    <a:pt x="518226" y="2116745"/>
                    <a:pt x="499032" y="2035331"/>
                    <a:pt x="484637" y="1958707"/>
                  </a:cubicBezTo>
                  <a:close/>
                </a:path>
              </a:pathLst>
            </a:custGeom>
            <a:solidFill>
              <a:schemeClr val="tx2"/>
            </a:solidFill>
            <a:ln>
              <a:noFill/>
            </a:ln>
            <a:effectLst/>
          </p:spPr>
        </p:sp>
        <p:sp>
          <p:nvSpPr>
            <p:cNvPr id="23" name="Freeform 31"/>
            <p:cNvSpPr>
              <a:extLst>
                <a:ext uri="smNativeData">
                  <pr:smNativeData xmlns:pr="smNativeData" val="SMDATA_16_ZP+mXhMAAAAlAAAACwAAAA0AAAAAAAAAAAAAAAAAAAAAAAAAAAAAAAAAAAAAAAAAAAEAAABQAAAAAAAAAAAA4D8AAAAAAADgPwAAAAAAAOA/AAAAAAAA4D8AAAAAAADgPwAAAAAAAOA/AAAAAAAA4D8AAAAAAADgPwAAAAAAAOA/AAAAAAAA4D8CAAAAjAAAAAEAAAAAAAAAdm9UC////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dm9UBP///wEAAAAAAAAAAAAAAAAAAAAAAAAAAAAAAAAAAAAAAAAAAAAAAAJ/f38A4+rPA8zMzADAwP8Af39/AAAAAAAAAAAAAAAAAAAAAAAAAAAAIQAAABgAAAAUAAAA4QIAAO8HAADzAwAAjhoAAAAAAAAmAAAACAAAAP//////////"/>
                </a:ext>
              </a:extLst>
            </p:cNvSpPr>
            <p:nvPr/>
          </p:nvSpPr>
          <p:spPr>
            <a:xfrm>
              <a:off x="467995" y="1289685"/>
              <a:ext cx="173990" cy="3027045"/>
            </a:xfrm>
            <a:custGeom>
              <a:avLst/>
              <a:gdLst/>
              <a:ahLst/>
              <a:cxnLst/>
              <a:rect l="0" t="0" r="173990" b="3027045"/>
              <a:pathLst>
                <a:path w="173990" h="3027045">
                  <a:moveTo>
                    <a:pt x="82162" y="3027045"/>
                  </a:moveTo>
                  <a:cubicBezTo>
                    <a:pt x="72496" y="2969660"/>
                    <a:pt x="67663" y="2912275"/>
                    <a:pt x="62830" y="2854890"/>
                  </a:cubicBezTo>
                  <a:cubicBezTo>
                    <a:pt x="38664" y="2534492"/>
                    <a:pt x="24165" y="2218876"/>
                    <a:pt x="24165" y="1903260"/>
                  </a:cubicBezTo>
                  <a:cubicBezTo>
                    <a:pt x="24165" y="1582862"/>
                    <a:pt x="38664" y="1267246"/>
                    <a:pt x="62830" y="946848"/>
                  </a:cubicBezTo>
                  <a:cubicBezTo>
                    <a:pt x="72496" y="789040"/>
                    <a:pt x="86995" y="631232"/>
                    <a:pt x="106327" y="473423"/>
                  </a:cubicBezTo>
                  <a:cubicBezTo>
                    <a:pt x="125659" y="315616"/>
                    <a:pt x="144992" y="157808"/>
                    <a:pt x="173990" y="0"/>
                  </a:cubicBezTo>
                  <a:cubicBezTo>
                    <a:pt x="169157" y="0"/>
                    <a:pt x="169157" y="0"/>
                    <a:pt x="169157" y="0"/>
                  </a:cubicBezTo>
                  <a:cubicBezTo>
                    <a:pt x="140159" y="157808"/>
                    <a:pt x="115993" y="315616"/>
                    <a:pt x="96661" y="473423"/>
                  </a:cubicBezTo>
                  <a:cubicBezTo>
                    <a:pt x="77329" y="631232"/>
                    <a:pt x="62830" y="789040"/>
                    <a:pt x="48331" y="946848"/>
                  </a:cubicBezTo>
                  <a:cubicBezTo>
                    <a:pt x="19332" y="1262464"/>
                    <a:pt x="4833" y="1582862"/>
                    <a:pt x="4833" y="1903260"/>
                  </a:cubicBezTo>
                  <a:cubicBezTo>
                    <a:pt x="0" y="2204530"/>
                    <a:pt x="9666" y="2510582"/>
                    <a:pt x="33831" y="2816634"/>
                  </a:cubicBezTo>
                  <a:cubicBezTo>
                    <a:pt x="48331" y="2883583"/>
                    <a:pt x="62830" y="2955314"/>
                    <a:pt x="77329" y="3022262"/>
                  </a:cubicBezTo>
                  <a:cubicBezTo>
                    <a:pt x="77329" y="3022262"/>
                    <a:pt x="82162" y="3027045"/>
                    <a:pt x="82162" y="3027045"/>
                  </a:cubicBezTo>
                  <a:close/>
                </a:path>
              </a:pathLst>
            </a:custGeom>
            <a:solidFill>
              <a:schemeClr val="tx2"/>
            </a:solidFill>
            <a:ln>
              <a:noFill/>
            </a:ln>
            <a:effectLst/>
          </p:spPr>
        </p:sp>
        <p:sp>
          <p:nvSpPr>
            <p:cNvPr id="22" name="Freeform 32"/>
            <p:cNvSpPr>
              <a:extLst>
                <a:ext uri="smNativeData">
                  <pr:smNativeData xmlns:pr="smNativeData" val="SMDATA_16_ZP+mXhMAAAAlAAAACwAAAA0AAAAAAAAAAAAAAAAAAAAAAAAAAAAAAAAAAAAAAAAAAAEAAABQAAAAAAAAAAAA4D8AAAAAAADgPwAAAAAAAOA/AAAAAAAA4D8AAAAAAADgPwAAAAAAAOA/AAAAAAAA4D8AAAAAAADgPwAAAAAAAOA/AAAAAAAA4D8CAAAAjAAAAAEAAAAAAAAAdm9UC////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EAAJ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dm9UBP///wEAAAAAAAAAAAAAAAAAAAAAAAAAAAAAAAAAAAAAAAAAAAAAAAJ/f38A4+rPA8zMzADAwP8Af39/AAAAAAAAAAAAAAAAAAAAAAAAAAAAIQAAABgAAAAUAAAA1wYAAG0oAACqBwAAKSoAAAAAAAAmAAAACAAAAP//////////"/>
                </a:ext>
              </a:extLst>
            </p:cNvSpPr>
            <p:nvPr/>
          </p:nvSpPr>
          <p:spPr>
            <a:xfrm>
              <a:off x="1111885" y="6571615"/>
              <a:ext cx="133985" cy="281940"/>
            </a:xfrm>
            <a:custGeom>
              <a:avLst/>
              <a:gdLst/>
              <a:ahLst/>
              <a:cxnLst/>
              <a:rect l="0" t="0" r="133985" b="281940"/>
              <a:pathLst>
                <a:path w="133985" h="281940">
                  <a:moveTo>
                    <a:pt x="105273" y="281940"/>
                  </a:moveTo>
                  <a:cubicBezTo>
                    <a:pt x="133985" y="281940"/>
                    <a:pt x="133985" y="281940"/>
                    <a:pt x="133985" y="281940"/>
                  </a:cubicBezTo>
                  <a:cubicBezTo>
                    <a:pt x="86133" y="191146"/>
                    <a:pt x="43066" y="95573"/>
                    <a:pt x="0" y="0"/>
                  </a:cubicBezTo>
                  <a:cubicBezTo>
                    <a:pt x="28711" y="95573"/>
                    <a:pt x="62207" y="191146"/>
                    <a:pt x="105273" y="281940"/>
                  </a:cubicBezTo>
                  <a:close/>
                </a:path>
              </a:pathLst>
            </a:custGeom>
            <a:solidFill>
              <a:schemeClr val="tx2"/>
            </a:solidFill>
            <a:ln>
              <a:noFill/>
            </a:ln>
            <a:effectLst/>
          </p:spPr>
        </p:sp>
        <p:sp>
          <p:nvSpPr>
            <p:cNvPr id="21" name="Freeform 33"/>
            <p:cNvSpPr>
              <a:extLst>
                <a:ext uri="smNativeData">
                  <pr:smNativeData xmlns:pr="smNativeData" val="SMDATA_16_ZP+mXhMAAAAlAAAACwAAAA0AAAAAAAAAAAAAAAAAAAAAAAAAAAAAAAAAAAAAAAAAAAEAAABQAAAAAAAAAAAA4D8AAAAAAADgPwAAAAAAAOA/AAAAAAAA4D8AAAAAAADgPwAAAAAAAOA/AAAAAAAA4D8AAAAAAADgPwAAAAAAAOA/AAAAAAAA4D8CAAAAjAAAAAEAAAAAAAAAdm9UC////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dm9UBP///wEAAAAAAAAAAAAAAAAAAAAAAAAAAAAAAAAAAAAAAAAAAAAAAAJ/f38A4+rPA8zMzADAwP8Af39/AAAAAAAAAAAAAAAAAAAAAAAAAAAAIQAAABgAAAAUAAAAFwMAAEUZAACZAwAAaxwAAAAAAAAmAAAACAAAAP//////////"/>
                </a:ext>
              </a:extLst>
            </p:cNvSpPr>
            <p:nvPr/>
          </p:nvSpPr>
          <p:spPr>
            <a:xfrm>
              <a:off x="502285" y="4107815"/>
              <a:ext cx="82550" cy="511810"/>
            </a:xfrm>
            <a:custGeom>
              <a:avLst/>
              <a:gdLst/>
              <a:ahLst/>
              <a:cxnLst/>
              <a:rect l="0" t="0" r="82550" b="511810"/>
              <a:pathLst>
                <a:path w="82550" h="511810">
                  <a:moveTo>
                    <a:pt x="19424" y="258297"/>
                  </a:moveTo>
                  <a:cubicBezTo>
                    <a:pt x="38847" y="344396"/>
                    <a:pt x="63126" y="425711"/>
                    <a:pt x="82550" y="511810"/>
                  </a:cubicBezTo>
                  <a:cubicBezTo>
                    <a:pt x="67982" y="411361"/>
                    <a:pt x="58271" y="310913"/>
                    <a:pt x="48559" y="210464"/>
                  </a:cubicBezTo>
                  <a:cubicBezTo>
                    <a:pt x="48559" y="210464"/>
                    <a:pt x="43703" y="205681"/>
                    <a:pt x="43703" y="205681"/>
                  </a:cubicBezTo>
                  <a:cubicBezTo>
                    <a:pt x="29135" y="138715"/>
                    <a:pt x="14568" y="66966"/>
                    <a:pt x="0" y="0"/>
                  </a:cubicBezTo>
                  <a:cubicBezTo>
                    <a:pt x="0" y="9567"/>
                    <a:pt x="0" y="23916"/>
                    <a:pt x="0" y="38266"/>
                  </a:cubicBezTo>
                  <a:cubicBezTo>
                    <a:pt x="4856" y="110015"/>
                    <a:pt x="14568" y="186548"/>
                    <a:pt x="19424" y="258297"/>
                  </a:cubicBezTo>
                  <a:close/>
                </a:path>
              </a:pathLst>
            </a:custGeom>
            <a:solidFill>
              <a:schemeClr val="tx2"/>
            </a:solidFill>
            <a:ln>
              <a:noFill/>
            </a:ln>
            <a:effectLst/>
          </p:spPr>
        </p:sp>
        <p:sp>
          <p:nvSpPr>
            <p:cNvPr id="20" name="Freeform 34"/>
            <p:cNvSpPr>
              <a:extLst>
                <a:ext uri="smNativeData">
                  <pr:smNativeData xmlns:pr="smNativeData" val="SMDATA_16_ZP+mXhMAAAAlAAAACwAAAA0AAAAAAAAAAAAAAAAAAAAAAAAAAAAAAAAAAAAAAAAAAAEAAABQAAAAAAAAAAAA4D8AAAAAAADgPwAAAAAAAOA/AAAAAAAA4D8AAAAAAADgPwAAAAAAAOA/AAAAAAAA4D8AAAAAAADgPwAAAAAAAOA/AAAAAAAA4D8CAAAAjAAAAAEAAAAAAAAAdm9UC////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MI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dm9UBP///wEAAAAAAAAAAAAAAAAAAAAAAAAAAAAAAAAAAAAAAAAAAAAAAAJ/f38A4+rPA8zMzADAwP8Af39/AAAAAAAAAAAAAAAAAAAAAAAAAAAAIQAAABgAAAAUAAAA/QUAAFoTAACqDgAAESQAAAAAAAAmAAAACAAAAP//////////"/>
                </a:ext>
              </a:extLst>
            </p:cNvSpPr>
            <p:nvPr/>
          </p:nvSpPr>
          <p:spPr>
            <a:xfrm>
              <a:off x="973455" y="3145790"/>
              <a:ext cx="1410335" cy="2717165"/>
            </a:xfrm>
            <a:custGeom>
              <a:avLst/>
              <a:gdLst/>
              <a:ahLst/>
              <a:cxnLst/>
              <a:rect l="0" t="0" r="1410335" b="2717165"/>
              <a:pathLst>
                <a:path w="1410335" h="2717165">
                  <a:moveTo>
                    <a:pt x="38376" y="2645408"/>
                  </a:moveTo>
                  <a:cubicBezTo>
                    <a:pt x="43173" y="2396654"/>
                    <a:pt x="91144" y="2143116"/>
                    <a:pt x="167897" y="1899145"/>
                  </a:cubicBezTo>
                  <a:cubicBezTo>
                    <a:pt x="244649" y="1659958"/>
                    <a:pt x="350185" y="1425554"/>
                    <a:pt x="474908" y="1205502"/>
                  </a:cubicBezTo>
                  <a:cubicBezTo>
                    <a:pt x="594835" y="980666"/>
                    <a:pt x="738746" y="770181"/>
                    <a:pt x="897049" y="569265"/>
                  </a:cubicBezTo>
                  <a:cubicBezTo>
                    <a:pt x="973802" y="468806"/>
                    <a:pt x="1055352" y="368348"/>
                    <a:pt x="1141699" y="277456"/>
                  </a:cubicBezTo>
                  <a:cubicBezTo>
                    <a:pt x="1184873" y="229619"/>
                    <a:pt x="1228046" y="181782"/>
                    <a:pt x="1271220" y="133944"/>
                  </a:cubicBezTo>
                  <a:cubicBezTo>
                    <a:pt x="1314393" y="90891"/>
                    <a:pt x="1362364" y="43053"/>
                    <a:pt x="1410335" y="0"/>
                  </a:cubicBezTo>
                  <a:cubicBezTo>
                    <a:pt x="1405537" y="0"/>
                    <a:pt x="1405537" y="0"/>
                    <a:pt x="1405537" y="0"/>
                  </a:cubicBezTo>
                  <a:cubicBezTo>
                    <a:pt x="1357567" y="43053"/>
                    <a:pt x="1309596" y="86107"/>
                    <a:pt x="1266423" y="129161"/>
                  </a:cubicBezTo>
                  <a:cubicBezTo>
                    <a:pt x="1223249" y="176998"/>
                    <a:pt x="1180076" y="224835"/>
                    <a:pt x="1136902" y="267889"/>
                  </a:cubicBezTo>
                  <a:cubicBezTo>
                    <a:pt x="1045758" y="363564"/>
                    <a:pt x="964208" y="459239"/>
                    <a:pt x="887455" y="559697"/>
                  </a:cubicBezTo>
                  <a:cubicBezTo>
                    <a:pt x="724355" y="760614"/>
                    <a:pt x="580443" y="971099"/>
                    <a:pt x="455720" y="1191151"/>
                  </a:cubicBezTo>
                  <a:cubicBezTo>
                    <a:pt x="326199" y="1415987"/>
                    <a:pt x="220664" y="1650390"/>
                    <a:pt x="143911" y="1894361"/>
                  </a:cubicBezTo>
                  <a:cubicBezTo>
                    <a:pt x="62361" y="2128764"/>
                    <a:pt x="14391" y="2377519"/>
                    <a:pt x="0" y="2626273"/>
                  </a:cubicBezTo>
                  <a:cubicBezTo>
                    <a:pt x="14391" y="2654976"/>
                    <a:pt x="23985" y="2683678"/>
                    <a:pt x="33579" y="2717165"/>
                  </a:cubicBezTo>
                  <a:cubicBezTo>
                    <a:pt x="33579" y="2693246"/>
                    <a:pt x="33579" y="2669327"/>
                    <a:pt x="38376" y="2645408"/>
                  </a:cubicBezTo>
                  <a:close/>
                </a:path>
              </a:pathLst>
            </a:custGeom>
            <a:solidFill>
              <a:schemeClr val="tx2"/>
            </a:solidFill>
            <a:ln>
              <a:noFill/>
            </a:ln>
            <a:effectLst/>
          </p:spPr>
        </p:sp>
        <p:sp>
          <p:nvSpPr>
            <p:cNvPr id="19" name="Freeform 35"/>
            <p:cNvSpPr>
              <a:extLst>
                <a:ext uri="smNativeData">
                  <pr:smNativeData xmlns:pr="smNativeData" val="SMDATA_16_ZP+mXhMAAAAlAAAACwAAAA0AAAAAAAAAAAAAAAAAAAAAAAAAAAAAAAAAAAAAAAAAAAEAAABQAAAAAAAAAAAA4D8AAAAAAADgPwAAAAAAAOA/AAAAAAAA4D8AAAAAAADgPwAAAAAAAOA/AAAAAAAA4D8AAAAAAADgPwAAAAAAAOA/AAAAAAAA4D8CAAAAjAAAAAEAAAAAAAAAdm9UC////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dm9UBP///wEAAAAAAAAAAAAAAAAAAAAAAAAAAAAAAAAAAAAAAAAAAAAAAAJ/f38A4+rPA8zMzADAwP8Af39/AAAAAAAAAAAAAAAAAAAAAAAAAAAAIQAAABgAAAAUAAAAmgYAAJsoAABYBwAAKSoAAAAAAAAmAAAACAAAAP//////////"/>
                </a:ext>
              </a:extLst>
            </p:cNvSpPr>
            <p:nvPr/>
          </p:nvSpPr>
          <p:spPr>
            <a:xfrm>
              <a:off x="1073150" y="6600825"/>
              <a:ext cx="120650" cy="252730"/>
            </a:xfrm>
            <a:custGeom>
              <a:avLst/>
              <a:gdLst/>
              <a:ahLst/>
              <a:cxnLst/>
              <a:rect l="0" t="0" r="120650" b="252730"/>
              <a:pathLst>
                <a:path w="120650" h="252730">
                  <a:moveTo>
                    <a:pt x="0" y="0"/>
                  </a:moveTo>
                  <a:cubicBezTo>
                    <a:pt x="24130" y="85833"/>
                    <a:pt x="57912" y="171666"/>
                    <a:pt x="91694" y="252730"/>
                  </a:cubicBezTo>
                  <a:cubicBezTo>
                    <a:pt x="120650" y="252730"/>
                    <a:pt x="120650" y="252730"/>
                    <a:pt x="120650" y="252730"/>
                  </a:cubicBezTo>
                  <a:cubicBezTo>
                    <a:pt x="77216" y="171666"/>
                    <a:pt x="38608" y="85833"/>
                    <a:pt x="0" y="0"/>
                  </a:cubicBezTo>
                  <a:close/>
                </a:path>
              </a:pathLst>
            </a:custGeom>
            <a:solidFill>
              <a:schemeClr val="tx2"/>
            </a:solidFill>
            <a:ln>
              <a:noFill/>
            </a:ln>
            <a:effectLst/>
          </p:spPr>
        </p:sp>
        <p:sp>
          <p:nvSpPr>
            <p:cNvPr id="18" name="Freeform 36"/>
            <p:cNvSpPr>
              <a:extLst>
                <a:ext uri="smNativeData">
                  <pr:smNativeData xmlns:pr="smNativeData" val="SMDATA_16_ZP+mXhMAAAAlAAAACwAAAA0AAAAAAAAAAAAAAAAAAAAAAAAAAAAAAAAAAAAAAAAAAAEAAABQAAAAAAAAAAAA4D8AAAAAAADgPwAAAAAAAOA/AAAAAAAA4D8AAAAAAADgPwAAAAAAAOA/AAAAAAAA4D8AAAAAAADgPwAAAAAAAOA/AAAAAAAA4D8CAAAAjAAAAAEAAAAAAAAAdm9UC////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EsEOQQ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dm9UBP///wEAAAAAAAAAAAAAAAAAAAAAAAAAAAAAAAAAAAAAAAAAAAAAAAJ/f38A4+rPA8zMzADAwP8Af39/AAAAAAAAAAAAAAAAAAAAAAAAAAAAIQAAABgAAAAUAAAA/QUAAEckAADXBgAAbSgAAAAAAAAmAAAACAAAAP//////////"/>
                </a:ext>
              </a:extLst>
            </p:cNvSpPr>
            <p:nvPr/>
          </p:nvSpPr>
          <p:spPr>
            <a:xfrm>
              <a:off x="973455" y="5897245"/>
              <a:ext cx="138430" cy="674370"/>
            </a:xfrm>
            <a:custGeom>
              <a:avLst/>
              <a:gdLst/>
              <a:ahLst/>
              <a:cxnLst/>
              <a:rect l="0" t="0" r="138430" b="674370"/>
              <a:pathLst>
                <a:path w="138430" h="674370">
                  <a:moveTo>
                    <a:pt x="0" y="0"/>
                  </a:moveTo>
                  <a:cubicBezTo>
                    <a:pt x="0" y="143483"/>
                    <a:pt x="9547" y="286966"/>
                    <a:pt x="33414" y="425666"/>
                  </a:cubicBezTo>
                  <a:cubicBezTo>
                    <a:pt x="52508" y="468711"/>
                    <a:pt x="66828" y="516539"/>
                    <a:pt x="85922" y="559584"/>
                  </a:cubicBezTo>
                  <a:cubicBezTo>
                    <a:pt x="105016" y="597846"/>
                    <a:pt x="119336" y="636108"/>
                    <a:pt x="138430" y="674370"/>
                  </a:cubicBezTo>
                  <a:cubicBezTo>
                    <a:pt x="133657" y="664804"/>
                    <a:pt x="133657" y="655239"/>
                    <a:pt x="128883" y="645673"/>
                  </a:cubicBezTo>
                  <a:cubicBezTo>
                    <a:pt x="76375" y="468711"/>
                    <a:pt x="47734" y="286966"/>
                    <a:pt x="38188" y="105221"/>
                  </a:cubicBezTo>
                  <a:cubicBezTo>
                    <a:pt x="33414" y="86090"/>
                    <a:pt x="23867" y="71741"/>
                    <a:pt x="19094" y="52610"/>
                  </a:cubicBezTo>
                  <a:cubicBezTo>
                    <a:pt x="9547" y="33479"/>
                    <a:pt x="4773" y="14348"/>
                    <a:pt x="0" y="0"/>
                  </a:cubicBezTo>
                  <a:close/>
                </a:path>
              </a:pathLst>
            </a:custGeom>
            <a:solidFill>
              <a:schemeClr val="tx2"/>
            </a:solidFill>
            <a:ln>
              <a:noFill/>
            </a:ln>
            <a:effectLst/>
          </p:spPr>
        </p:sp>
        <p:sp>
          <p:nvSpPr>
            <p:cNvPr id="17" name="Freeform 37"/>
            <p:cNvSpPr>
              <a:extLst>
                <a:ext uri="smNativeData">
                  <pr:smNativeData xmlns:pr="smNativeData" val="SMDATA_16_ZP+mXhMAAAAlAAAACwAAAA0AAAAAAAAAAAAAAAAAAAAAAAAAAAAAAAAAAAAAAAAAAAEAAABQAAAAAAAAAAAA4D8AAAAAAADgPwAAAAAAAOA/AAAAAAAA4D8AAAAAAADgPwAAAAAAAOA/AAAAAAAA4D8AAAAAAADgPwAAAAAAAOA/AAAAAAAA4D8CAAAAjAAAAAEAAAAAAAAAdm9UC////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dm9UBP///wEAAAAAAAAAAAAAAAAAAAAAAAAAAAAAAAAAAAAAAAAAAAAAAAJ/f38A4+rPA8zMzADAwP8Af39/AAAAAAAAAAAAAAAAAAAAAAAAAAAAIQAAABgAAAAUAAAA/QUAAIMjAAA6BgAA6iQAAAAAAAAmAAAACAAAAP//////////"/>
                </a:ext>
              </a:extLst>
            </p:cNvSpPr>
            <p:nvPr/>
          </p:nvSpPr>
          <p:spPr>
            <a:xfrm>
              <a:off x="973455" y="5772785"/>
              <a:ext cx="38735" cy="227965"/>
            </a:xfrm>
            <a:custGeom>
              <a:avLst/>
              <a:gdLst/>
              <a:ahLst/>
              <a:cxnLst/>
              <a:rect l="0" t="0" r="38735" b="227965"/>
              <a:pathLst>
                <a:path w="38735" h="227965">
                  <a:moveTo>
                    <a:pt x="0" y="123481"/>
                  </a:moveTo>
                  <a:cubicBezTo>
                    <a:pt x="4840" y="137728"/>
                    <a:pt x="9683" y="156725"/>
                    <a:pt x="19367" y="175723"/>
                  </a:cubicBezTo>
                  <a:cubicBezTo>
                    <a:pt x="24209" y="194720"/>
                    <a:pt x="33893" y="208967"/>
                    <a:pt x="38735" y="227965"/>
                  </a:cubicBezTo>
                  <a:cubicBezTo>
                    <a:pt x="33893" y="180472"/>
                    <a:pt x="33893" y="132979"/>
                    <a:pt x="33893" y="90236"/>
                  </a:cubicBezTo>
                  <a:cubicBezTo>
                    <a:pt x="24209" y="56991"/>
                    <a:pt x="14525" y="28495"/>
                    <a:pt x="0" y="0"/>
                  </a:cubicBezTo>
                  <a:cubicBezTo>
                    <a:pt x="0" y="4749"/>
                    <a:pt x="0" y="14247"/>
                    <a:pt x="0" y="18997"/>
                  </a:cubicBezTo>
                  <a:cubicBezTo>
                    <a:pt x="0" y="52241"/>
                    <a:pt x="0" y="90236"/>
                    <a:pt x="0" y="123481"/>
                  </a:cubicBezTo>
                  <a:close/>
                </a:path>
              </a:pathLst>
            </a:custGeom>
            <a:solidFill>
              <a:schemeClr val="tx2"/>
            </a:solidFill>
            <a:ln>
              <a:noFill/>
            </a:ln>
            <a:effectLst/>
          </p:spPr>
        </p:sp>
        <p:sp>
          <p:nvSpPr>
            <p:cNvPr id="16" name="Freeform 38"/>
            <p:cNvSpPr>
              <a:extLst>
                <a:ext uri="smNativeData">
                  <pr:smNativeData xmlns:pr="smNativeData" val="SMDATA_16_ZP+mXhMAAAAlAAAACwAAAA0AAAAAAAAAAAAAAAAAAAAAAAAAAAAAAAAAAAAAAAAAAAEAAABQAAAAAAAAAAAA4D8AAAAAAADgPwAAAAAAAOA/AAAAAAAA4D8AAAAAAADgPwAAAAAAAOA/AAAAAAAA4D8AAAAAAADgPwAAAAAAAOA/AAAAAAAA4D8CAAAAjAAAAAEAAAAAAAAAdm9UC////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dm9UBP///wEAAAAAAAAAAAAAAAAAAAAAAAAAAAAAAAAAAAAAAAAAAAAAAAJ/f38A4+rPA8zMzADAwP8Af39/AAAAAAAAAAAAAAAAAAAAAAAAAAAAIQAAABgAAAAUAAAAMQYAAOUmAAB9BwAAKSoAAAAAAAAmAAAACAAAAP//////////"/>
                </a:ext>
              </a:extLst>
            </p:cNvSpPr>
            <p:nvPr/>
          </p:nvSpPr>
          <p:spPr>
            <a:xfrm>
              <a:off x="1006475" y="6322695"/>
              <a:ext cx="210820" cy="530860"/>
            </a:xfrm>
            <a:custGeom>
              <a:avLst/>
              <a:gdLst/>
              <a:ahLst/>
              <a:cxnLst/>
              <a:rect l="0" t="0" r="210820" b="530860"/>
              <a:pathLst>
                <a:path w="210820" h="530860">
                  <a:moveTo>
                    <a:pt x="52705" y="133911"/>
                  </a:moveTo>
                  <a:cubicBezTo>
                    <a:pt x="33540" y="90868"/>
                    <a:pt x="19165" y="43043"/>
                    <a:pt x="0" y="0"/>
                  </a:cubicBezTo>
                  <a:cubicBezTo>
                    <a:pt x="14374" y="76520"/>
                    <a:pt x="33540" y="157823"/>
                    <a:pt x="52705" y="234344"/>
                  </a:cubicBezTo>
                  <a:cubicBezTo>
                    <a:pt x="57496" y="248691"/>
                    <a:pt x="62288" y="263039"/>
                    <a:pt x="67079" y="277386"/>
                  </a:cubicBezTo>
                  <a:cubicBezTo>
                    <a:pt x="105410" y="363472"/>
                    <a:pt x="143741" y="449557"/>
                    <a:pt x="186863" y="530860"/>
                  </a:cubicBezTo>
                  <a:cubicBezTo>
                    <a:pt x="210820" y="530860"/>
                    <a:pt x="210820" y="530860"/>
                    <a:pt x="210820" y="530860"/>
                  </a:cubicBezTo>
                  <a:cubicBezTo>
                    <a:pt x="167698" y="439992"/>
                    <a:pt x="134158" y="344342"/>
                    <a:pt x="105410" y="248691"/>
                  </a:cubicBezTo>
                  <a:cubicBezTo>
                    <a:pt x="86245" y="210431"/>
                    <a:pt x="71870" y="172171"/>
                    <a:pt x="52705" y="133911"/>
                  </a:cubicBezTo>
                  <a:close/>
                </a:path>
              </a:pathLst>
            </a:custGeom>
            <a:solidFill>
              <a:schemeClr val="tx2"/>
            </a:solidFill>
            <a:ln>
              <a:noFill/>
            </a:ln>
            <a:effectLst/>
          </p:spPr>
        </p:sp>
      </p:grpSp>
      <p:sp>
        <p:nvSpPr>
          <p:cNvPr id="28" name="Rectangle 6"/>
          <p:cNvSpPr>
            <a:extLst>
              <a:ext uri="smNativeData">
                <pr:smNativeData xmlns:pr="smNativeData" val="SMDATA_16_ZP+mXhMAAAAlAAAAZAAAAA0AAAAAkAAAAEgAAACQAAAASAAAAAAAAAAAAAAAAAAAAAEAAABQAAAAAAAAAAAA4D8AAAAAAADgPwAAAAAAAOA/AAAAAAAA4D8AAAAAAADgPwAAAAAAAOA/AAAAAAAA4D8AAAAAAADgPwAAAAAAAOA/AAAAAAAA4D8CAAAAjAAAAAEAAAAAAAAAdm9UC5svDwAAAAAAAAAAAAAAAAAAAAAAAAAAAAAAAAAAAAAAZAAAAAEAAABAAAAAAAAAAGQAAAAOAQAAAAAAAAAAAAAAAAAAAAAAAAAAAAAAAAAAAAAAAAAAAAAAAAAAAAAAAAAAAAAAAAAAAAAAAAAAAAAAAAAAAAAAAAAAAAAAAAAAFAAAADwAAAAAAAAAAAAAAJ4uDwAP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dm9UBJsvDwAAAAAAAAAAAAAAAAAAAAAAAAAAAAAAAAAAAAAAAAAAAJ4uDwB/f38A4+rPA8zMzADAwP8Af39/AAAAAAAAAAAAAAAAAAAAAAAAAAAAIQAAABgAAAAUAAAAAAAAAAAAAAAgAQAAMCoAABAAAAAmAAAACAAAAP//////////"/>
              </a:ext>
            </a:extLst>
          </p:cNvSpPr>
          <p:nvPr/>
        </p:nvSpPr>
        <p:spPr>
          <a:xfrm>
            <a:off x="0" y="0"/>
            <a:ext cx="182880" cy="6858000"/>
          </a:xfrm>
          <a:prstGeom prst="rect">
            <a:avLst/>
          </a:prstGeom>
          <a:solidFill>
            <a:schemeClr val="tx2"/>
          </a:solidFill>
          <a:ln>
            <a:noFill/>
          </a:ln>
          <a:effectLst/>
        </p:spPr>
      </p:sp>
      <p:sp>
        <p:nvSpPr>
          <p:cNvPr id="29" name="Title Placeholder 1"/>
          <p:cNvSpPr>
            <a:spLocks noGrp="1" noChangeArrowheads="1"/>
            <a:extLst>
              <a:ext uri="smNativeData">
                <pr:smNativeData xmlns:pr="smNativeData" val="SMDATA_16_ZP+mX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FMAYw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8w8AANcDAADFRgAAuAsAABAAAAAmAAAACAAAAL8vAAD//8EB"/>
              </a:ext>
            </a:extLst>
          </p:cNvSpPr>
          <p:nvPr>
            <p:ph type="title"/>
          </p:nvPr>
        </p:nvSpPr>
        <p:spPr>
          <a:xfrm>
            <a:off x="2592705" y="624205"/>
            <a:ext cx="8911590" cy="1280795"/>
          </a:xfrm>
          <a:prstGeom prst="rect">
            <a:avLst/>
          </a:prstGeom>
          <a:noFill/>
          <a:ln>
            <a:noFill/>
          </a:ln>
          <a:effectLst/>
        </p:spPr>
        <p:txBody>
          <a:bodyPr vert="horz" wrap="square" lIns="91440" tIns="45720" rIns="91440" bIns="45720" numCol="1" anchor="t">
            <a:prstTxWarp prst="textNoShape">
              <a:avLst/>
            </a:prstTxWarp>
          </a:bodyPr>
          <a:lstStyle/>
          <a:p>
            <a:pPr>
              <a:defRPr lang="ru-ru"/>
            </a:pPr>
            <a:r>
              <a:t>Образец заголовка</a:t>
            </a:r>
          </a:p>
        </p:txBody>
      </p:sp>
      <p:sp>
        <p:nvSpPr>
          <p:cNvPr id="30" name="Text Placeholder 2"/>
          <p:cNvSpPr>
            <a:spLocks noGrp="1" noChangeArrowheads="1"/>
            <a:extLst>
              <a:ext uri="smNativeData">
                <pr:smNativeData xmlns:pr="smNativeData" val="SMDATA_16_ZP+mX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CANAADFRgAACCUAABAAAAAmAAAACAAAAD8vAAD//8EB"/>
              </a:ext>
            </a:extLst>
          </p:cNvSpPr>
          <p:nvPr>
            <p:ph type="body" idx="1"/>
          </p:nvPr>
        </p:nvSpPr>
        <p:spPr>
          <a:xfrm>
            <a:off x="2588895" y="2133600"/>
            <a:ext cx="8915400" cy="3886200"/>
          </a:xfrm>
          <a:prstGeom prst="rect">
            <a:avLst/>
          </a:prstGeom>
          <a:noFill/>
          <a:ln>
            <a:noFill/>
          </a:ln>
          <a:effectLst/>
        </p:spPr>
        <p:txBody>
          <a:bodyPr vert="horz" wrap="square" lIns="91440" tIns="45720" rIns="91440" bIns="45720" numCol="1" anchor="t">
            <a:prstTxWarp prst="textNoShape">
              <a:avLst/>
            </a:prstTxWarp>
          </a:bodyPr>
          <a:lstStyle/>
          <a:p>
            <a:pPr>
              <a:defRPr lang="ru-ru"/>
            </a:pPr>
            <a:r>
              <a:t>Образец текста</a:t>
            </a:r>
          </a:p>
          <a:p>
            <a:pPr lvl="1">
              <a:defRPr lang="ru-ru"/>
            </a:pPr>
            <a:r>
              <a:t>Второй уровень</a:t>
            </a:r>
          </a:p>
          <a:p>
            <a:pPr lvl="2">
              <a:defRPr lang="ru-ru"/>
            </a:pPr>
            <a:r>
              <a:t>Третий уровень</a:t>
            </a:r>
          </a:p>
          <a:p>
            <a:pPr lvl="3">
              <a:defRPr lang="ru-ru"/>
            </a:pPr>
            <a:r>
              <a:t>Четвертый уровень</a:t>
            </a:r>
          </a:p>
          <a:p>
            <a:pPr lvl="4">
              <a:defRPr lang="ru-ru"/>
            </a:pPr>
            <a:r>
              <a:t>Пятый уровень</a:t>
            </a:r>
          </a:p>
        </p:txBody>
      </p:sp>
      <p:sp>
        <p:nvSpPr>
          <p:cNvPr id="31" name="Date Placeholder 3"/>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GEAZw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vT8AALYlAADLRgAA/icAABAAAAAmAAAACAAAAL+PAAD//8EB"/>
              </a:ext>
            </a:extLst>
          </p:cNvSpPr>
          <p:nvPr>
            <p:ph type="dt" sz="half" idx="2"/>
          </p:nvPr>
        </p:nvSpPr>
        <p:spPr>
          <a:xfrm>
            <a:off x="10361295" y="6130290"/>
            <a:ext cx="1146810" cy="370840"/>
          </a:xfrm>
          <a:prstGeom prst="rect">
            <a:avLst/>
          </a:prstGeom>
          <a:noFill/>
          <a:ln>
            <a:noFill/>
          </a:ln>
          <a:effectLst/>
        </p:spPr>
        <p:txBody>
          <a:bodyPr vert="horz" wrap="square" lIns="91440" tIns="45720" rIns="91440" bIns="45720" numCol="1" anchor="ctr">
            <a:prstTxWarp prst="textNoShape">
              <a:avLst/>
            </a:prstTxWarp>
          </a:bodyPr>
          <a:lstStyle>
            <a:lvl1pPr algn="r">
              <a:defRPr lang="en-us" sz="900">
                <a:solidFill>
                  <a:srgbClr val="8C8C8C"/>
                </a:solidFill>
              </a:defRPr>
            </a:lvl1pPr>
            <a:lvl2pPr>
              <a:defRPr lang="en-us"/>
            </a:lvl2pPr>
            <a:lvl3pPr>
              <a:defRPr lang="en-us"/>
            </a:lvl3pPr>
            <a:lvl4pPr>
              <a:defRPr lang="en-us"/>
            </a:lvl4pPr>
            <a:lvl5pPr>
              <a:defRPr lang="en-us"/>
            </a:lvl5pPr>
            <a:lvl6pPr>
              <a:defRPr lang="en-us"/>
            </a:lvl6pPr>
            <a:lvl7pPr>
              <a:defRPr lang="en-us"/>
            </a:lvl7pPr>
            <a:lvl8pPr>
              <a:defRPr lang="en-us"/>
            </a:lvl8pPr>
            <a:lvl9pPr>
              <a:defRPr lang="en-us"/>
            </a:lvl9pPr>
          </a:lstStyle>
          <a:p>
            <a:pPr>
              <a:defRPr lang="en-us"/>
            </a:pPr>
            <a:fld id="{3EC917C7-89D3-9CE1-9D71-7FB4593F6B2A}" type="datetime1">
              <a:t/>
            </a:fld>
          </a:p>
        </p:txBody>
      </p:sp>
      <p:sp>
        <p:nvSpPr>
          <p:cNvPr id="32" name="Footer Placeholder 4"/>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7Q8AAL8lAADNPgAA/icAABAAAAAmAAAACAAAAL+PAAD//8EB"/>
              </a:ext>
            </a:extLst>
          </p:cNvSpPr>
          <p:nvPr>
            <p:ph type="ftr" sz="quarter" idx="3"/>
          </p:nvPr>
        </p:nvSpPr>
        <p:spPr>
          <a:xfrm>
            <a:off x="2588895" y="6136005"/>
            <a:ext cx="7620000" cy="365125"/>
          </a:xfrm>
          <a:prstGeom prst="rect">
            <a:avLst/>
          </a:prstGeom>
          <a:noFill/>
          <a:ln>
            <a:noFill/>
          </a:ln>
          <a:effectLst/>
        </p:spPr>
        <p:txBody>
          <a:bodyPr vert="horz" wrap="square" lIns="91440" tIns="45720" rIns="91440" bIns="45720" numCol="1" anchor="ctr">
            <a:prstTxWarp prst="textNoShape">
              <a:avLst/>
            </a:prstTxWarp>
          </a:bodyPr>
          <a:lstStyle>
            <a:lvl1pPr algn="l">
              <a:defRPr lang="en-us" sz="900">
                <a:solidFill>
                  <a:srgbClr val="8C8C8C"/>
                </a:solidFill>
              </a:defRPr>
            </a:lvl1pPr>
            <a:lvl2pPr>
              <a:defRPr lang="en-us"/>
            </a:lvl2pPr>
            <a:lvl3pPr>
              <a:defRPr lang="en-us"/>
            </a:lvl3pPr>
            <a:lvl4pPr>
              <a:defRPr lang="en-us"/>
            </a:lvl4pPr>
            <a:lvl5pPr>
              <a:defRPr lang="en-us"/>
            </a:lvl5pPr>
            <a:lvl6pPr>
              <a:defRPr lang="en-us"/>
            </a:lvl6pPr>
            <a:lvl7pPr>
              <a:defRPr lang="en-us"/>
            </a:lvl7pPr>
            <a:lvl8pPr>
              <a:defRPr lang="en-us"/>
            </a:lvl8pPr>
            <a:lvl9pPr>
              <a:defRPr lang="en-us"/>
            </a:lvl9pPr>
          </a:lstStyle>
          <a:p>
            <a:pPr>
              <a:defRPr lang="en-us"/>
            </a:pPr>
          </a:p>
        </p:txBody>
      </p:sp>
      <p:sp>
        <p:nvSpPr>
          <p:cNvPr id="33" name="Slide Number Placeholder 5"/>
          <p:cNvSpPr>
            <a:spLocks noGrp="1" noChangeArrowheads="1"/>
            <a:extLst>
              <a:ext uri="smNativeData">
                <pr:smNativeData xmlns:pr="smNativeData" val="SMDATA_16_ZP+mX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AEAAAAAAAAAAAAAAAAAAAAAAAAAAAAAAAAAAAAAAAAAAAAAAAB/f38AAAAAA8zMzADAwP8Af39/AAAAAAAAAAAAAAAAAAAAAAAAAAAAIQAAABgAAAAUAAAARQMAANkEAAARCAAAGAcAABAAAAAmAAAACAAAAL+PAAD//8EB"/>
              </a:ext>
            </a:extLst>
          </p:cNvSpPr>
          <p:nvPr>
            <p:ph type="sldNum" sz="quarter" idx="4"/>
          </p:nvPr>
        </p:nvSpPr>
        <p:spPr>
          <a:xfrm>
            <a:off x="531495" y="788035"/>
            <a:ext cx="779780" cy="365125"/>
          </a:xfrm>
          <a:prstGeom prst="rect">
            <a:avLst/>
          </a:prstGeom>
          <a:noFill/>
          <a:ln>
            <a:noFill/>
          </a:ln>
          <a:effectLst/>
        </p:spPr>
        <p:txBody>
          <a:bodyPr vert="horz" wrap="square" lIns="91440" tIns="45720" rIns="91440" bIns="45720" numCol="1" anchor="ctr">
            <a:prstTxWarp prst="textNoShape">
              <a:avLst/>
            </a:prstTxWarp>
          </a:bodyPr>
          <a:lstStyle>
            <a:lvl1pPr algn="r">
              <a:defRPr lang="en-us" sz="2000">
                <a:solidFill>
                  <a:srgbClr val="FEFFFF"/>
                </a:solidFill>
              </a:defRPr>
            </a:lvl1pPr>
            <a:lvl2pPr>
              <a:defRPr lang="en-us"/>
            </a:lvl2pPr>
            <a:lvl3pPr>
              <a:defRPr lang="en-us"/>
            </a:lvl3pPr>
            <a:lvl4pPr>
              <a:defRPr lang="en-us"/>
            </a:lvl4pPr>
            <a:lvl5pPr>
              <a:defRPr lang="en-us"/>
            </a:lvl5pPr>
            <a:lvl6pPr>
              <a:defRPr lang="en-us"/>
            </a:lvl6pPr>
            <a:lvl7pPr>
              <a:defRPr lang="en-us"/>
            </a:lvl7pPr>
            <a:lvl8pPr>
              <a:defRPr lang="en-us"/>
            </a:lvl8pPr>
            <a:lvl9pPr>
              <a:defRPr lang="en-us"/>
            </a:lvl9pPr>
          </a:lstStyle>
          <a:p>
            <a:pPr>
              <a:defRPr lang="en-us"/>
            </a:pPr>
            <a:fld id="{3EC90F5F-11D3-9CF9-9D71-E7AC413F6BB2}" type="slidenum">
              <a:t/>
            </a:fl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sldNum="0" hdr="0" ftr="0" dt="0"/>
  <p:txStyles>
    <p:titleStyle>
      <a:lvl1pPr marL="0" marR="0" indent="0" algn="l" defTabSz="457200">
        <a:lnSpc>
          <a:spcPct val="100000"/>
        </a:lnSpc>
        <a:spcBef>
          <a:spcPts val="0"/>
        </a:spcBef>
        <a:spcAft>
          <a:spcPts val="0"/>
        </a:spcAft>
        <a:buNone/>
        <a:tabLst/>
        <a:defRPr lang="ru-ru" sz="3600" b="0" i="0" u="none" strike="noStrike" kern="1" spc="0" baseline="0">
          <a:solidFill>
            <a:srgbClr val="262626"/>
          </a:solidFill>
          <a:effectLst/>
          <a:txBgFill val="auto"/>
          <a:latin typeface="Century Gothic" pitchFamily="2" charset="-52"/>
          <a:ea typeface="Century Gothic" pitchFamily="2" charset="-52"/>
          <a:cs typeface="Century Gothic" pitchFamily="2" charset="-52"/>
        </a:defRPr>
      </a:lvl1pPr>
      <a:lvl2pPr marL="457200" marR="0" indent="0" algn="l" defTabSz="457200">
        <a:lnSpc>
          <a:spcPct val="100000"/>
        </a:lnSpc>
        <a:spcBef>
          <a:spcPts val="0"/>
        </a:spcBef>
        <a:spcAft>
          <a:spcPts val="0"/>
        </a:spcAft>
        <a:buNone/>
        <a:tabLst/>
        <a:defRPr lang="en-us" sz="1800" b="0" i="0" u="none" strike="noStrike" kern="1" spc="0" baseline="0">
          <a:solidFill>
            <a:schemeClr val="tx2"/>
          </a:solidFill>
          <a:effectLst/>
          <a:txBgFill val="auto"/>
          <a:latin typeface="Century Gothic" pitchFamily="2" charset="-52"/>
          <a:ea typeface="Century Gothic" pitchFamily="2" charset="-52"/>
          <a:cs typeface="Century Gothic" pitchFamily="2" charset="-52"/>
        </a:defRPr>
      </a:lvl2pPr>
      <a:lvl3pPr marL="914400" marR="0" indent="0" algn="l" defTabSz="457200">
        <a:lnSpc>
          <a:spcPct val="100000"/>
        </a:lnSpc>
        <a:spcBef>
          <a:spcPts val="0"/>
        </a:spcBef>
        <a:spcAft>
          <a:spcPts val="0"/>
        </a:spcAft>
        <a:buNone/>
        <a:tabLst/>
        <a:defRPr lang="en-us" sz="1800" b="0" i="0" u="none" strike="noStrike" kern="1" spc="0" baseline="0">
          <a:solidFill>
            <a:schemeClr val="tx2"/>
          </a:solidFill>
          <a:effectLst/>
          <a:txBgFill val="auto"/>
          <a:latin typeface="Century Gothic" pitchFamily="2" charset="-52"/>
          <a:ea typeface="Century Gothic" pitchFamily="2" charset="-52"/>
          <a:cs typeface="Century Gothic" pitchFamily="2" charset="-52"/>
        </a:defRPr>
      </a:lvl3pPr>
      <a:lvl4pPr marL="1371600" marR="0" indent="0" algn="l" defTabSz="457200">
        <a:lnSpc>
          <a:spcPct val="100000"/>
        </a:lnSpc>
        <a:spcBef>
          <a:spcPts val="0"/>
        </a:spcBef>
        <a:spcAft>
          <a:spcPts val="0"/>
        </a:spcAft>
        <a:buNone/>
        <a:tabLst/>
        <a:defRPr lang="en-us" sz="1800" b="0" i="0" u="none" strike="noStrike" kern="1" spc="0" baseline="0">
          <a:solidFill>
            <a:schemeClr val="tx2"/>
          </a:solidFill>
          <a:effectLst/>
          <a:txBgFill val="auto"/>
          <a:latin typeface="Century Gothic" pitchFamily="2" charset="-52"/>
          <a:ea typeface="Century Gothic" pitchFamily="2" charset="-52"/>
          <a:cs typeface="Century Gothic" pitchFamily="2" charset="-52"/>
        </a:defRPr>
      </a:lvl4pPr>
      <a:lvl5pPr marL="1828800" marR="0" indent="0" algn="l" defTabSz="457200">
        <a:lnSpc>
          <a:spcPct val="100000"/>
        </a:lnSpc>
        <a:spcBef>
          <a:spcPts val="0"/>
        </a:spcBef>
        <a:spcAft>
          <a:spcPts val="0"/>
        </a:spcAft>
        <a:buNone/>
        <a:tabLst/>
        <a:defRPr lang="en-us" sz="1800" b="0" i="0" u="none" strike="noStrike" kern="1" spc="0" baseline="0">
          <a:solidFill>
            <a:schemeClr val="tx2"/>
          </a:solidFill>
          <a:effectLst/>
          <a:txBgFill val="auto"/>
          <a:latin typeface="Century Gothic" pitchFamily="2" charset="-52"/>
          <a:ea typeface="Century Gothic" pitchFamily="2" charset="-52"/>
          <a:cs typeface="Century Gothic" pitchFamily="2" charset="-52"/>
        </a:defRPr>
      </a:lvl5pPr>
      <a:lvl6pPr marL="2286000" marR="0" indent="0" algn="l" defTabSz="457200">
        <a:lnSpc>
          <a:spcPct val="100000"/>
        </a:lnSpc>
        <a:spcBef>
          <a:spcPts val="0"/>
        </a:spcBef>
        <a:spcAft>
          <a:spcPts val="0"/>
        </a:spcAft>
        <a:buNone/>
        <a:tabLst/>
        <a:defRPr lang="en-us" sz="1800" b="0" i="0" u="none" strike="noStrike" kern="1" spc="0" baseline="0">
          <a:solidFill>
            <a:schemeClr val="tx2"/>
          </a:solidFill>
          <a:effectLst/>
          <a:txBgFill val="auto"/>
          <a:latin typeface="Century Gothic" pitchFamily="2" charset="-52"/>
          <a:ea typeface="Century Gothic" pitchFamily="2" charset="-52"/>
          <a:cs typeface="Century Gothic" pitchFamily="2" charset="-52"/>
        </a:defRPr>
      </a:lvl6pPr>
      <a:lvl7pPr marL="2743200" marR="0" indent="0" algn="l" defTabSz="457200">
        <a:lnSpc>
          <a:spcPct val="100000"/>
        </a:lnSpc>
        <a:spcBef>
          <a:spcPts val="0"/>
        </a:spcBef>
        <a:spcAft>
          <a:spcPts val="0"/>
        </a:spcAft>
        <a:buNone/>
        <a:tabLst/>
        <a:defRPr lang="en-us" sz="1800" b="0" i="0" u="none" strike="noStrike" kern="1" spc="0" baseline="0">
          <a:solidFill>
            <a:schemeClr val="tx2"/>
          </a:solidFill>
          <a:effectLst/>
          <a:txBgFill val="auto"/>
          <a:latin typeface="Century Gothic" pitchFamily="2" charset="-52"/>
          <a:ea typeface="Century Gothic" pitchFamily="2" charset="-52"/>
          <a:cs typeface="Century Gothic" pitchFamily="2" charset="-52"/>
        </a:defRPr>
      </a:lvl7pPr>
      <a:lvl8pPr marL="3200400" marR="0" indent="0" algn="l" defTabSz="457200">
        <a:lnSpc>
          <a:spcPct val="100000"/>
        </a:lnSpc>
        <a:spcBef>
          <a:spcPts val="0"/>
        </a:spcBef>
        <a:spcAft>
          <a:spcPts val="0"/>
        </a:spcAft>
        <a:buNone/>
        <a:tabLst/>
        <a:defRPr lang="en-us" sz="1800" b="0" i="0" u="none" strike="noStrike" kern="1" spc="0" baseline="0">
          <a:solidFill>
            <a:schemeClr val="tx2"/>
          </a:solidFill>
          <a:effectLst/>
          <a:txBgFill val="auto"/>
          <a:latin typeface="Century Gothic" pitchFamily="2" charset="-52"/>
          <a:ea typeface="Century Gothic" pitchFamily="2" charset="-52"/>
          <a:cs typeface="Century Gothic" pitchFamily="2" charset="-52"/>
        </a:defRPr>
      </a:lvl8pPr>
      <a:lvl9pPr marL="3657600" marR="0" indent="0" algn="l" defTabSz="457200">
        <a:lnSpc>
          <a:spcPct val="100000"/>
        </a:lnSpc>
        <a:spcBef>
          <a:spcPts val="0"/>
        </a:spcBef>
        <a:spcAft>
          <a:spcPts val="0"/>
        </a:spcAft>
        <a:buNone/>
        <a:tabLst/>
        <a:defRPr lang="en-us" sz="1800" b="0" i="0" u="none" strike="noStrike" kern="1" spc="0" baseline="0">
          <a:solidFill>
            <a:schemeClr val="tx2"/>
          </a:solidFill>
          <a:effectLst/>
          <a:txBgFill val="auto"/>
          <a:latin typeface="Century Gothic" pitchFamily="2" charset="-52"/>
          <a:ea typeface="Century Gothic" pitchFamily="2" charset="-52"/>
          <a:cs typeface="Century Gothic" pitchFamily="2" charset="-52"/>
        </a:defRPr>
      </a:lvl9pPr>
    </p:titleStyle>
    <p:bodyStyle>
      <a:lvl1pPr marL="342900" marR="0" indent="-342900" algn="l" defTabSz="457200">
        <a:lnSpc>
          <a:spcPct val="100000"/>
        </a:lnSpc>
        <a:spcBef>
          <a:spcPts val="1000"/>
        </a:spcBef>
        <a:spcAft>
          <a:spcPts val="0"/>
        </a:spcAft>
        <a:buClr>
          <a:schemeClr val="accent1"/>
        </a:buClr>
        <a:buSzTx/>
        <a:buFont typeface="Wingdings 3" pitchFamily="1" charset="2"/>
        <a:buChar char=""/>
        <a:tabLst/>
        <a:defRPr lang="ru-ru" sz="1800" b="0" i="0" u="none" strike="noStrike" kern="1" spc="0" baseline="0">
          <a:solidFill>
            <a:srgbClr val="3F3F3F"/>
          </a:solidFill>
          <a:effectLst/>
          <a:txBgFill val="auto"/>
          <a:latin typeface="Century Gothic" pitchFamily="2" charset="-52"/>
          <a:ea typeface="Century Gothic" pitchFamily="2" charset="-52"/>
          <a:cs typeface="Century Gothic" pitchFamily="2" charset="-52"/>
        </a:defRPr>
      </a:lvl1pPr>
      <a:lvl2pPr marL="742950" marR="0" indent="-285750" algn="l" defTabSz="457200">
        <a:lnSpc>
          <a:spcPct val="100000"/>
        </a:lnSpc>
        <a:spcBef>
          <a:spcPts val="1000"/>
        </a:spcBef>
        <a:spcAft>
          <a:spcPts val="0"/>
        </a:spcAft>
        <a:buClr>
          <a:schemeClr val="accent1"/>
        </a:buClr>
        <a:buSzTx/>
        <a:buFont typeface="Wingdings 3" pitchFamily="1" charset="2"/>
        <a:buChar char=""/>
        <a:tabLst/>
        <a:defRPr lang="ru-ru" sz="1600" b="0" i="0" u="none" strike="noStrike" kern="1" spc="0" baseline="0">
          <a:solidFill>
            <a:srgbClr val="3F3F3F"/>
          </a:solidFill>
          <a:effectLst/>
          <a:txBgFill val="auto"/>
          <a:latin typeface="Century Gothic" pitchFamily="2" charset="-52"/>
          <a:ea typeface="Century Gothic" pitchFamily="2" charset="-52"/>
          <a:cs typeface="Century Gothic" pitchFamily="2" charset="-52"/>
        </a:defRPr>
      </a:lvl2pPr>
      <a:lvl3pPr marL="1143000" marR="0" indent="-228600" algn="l" defTabSz="457200">
        <a:lnSpc>
          <a:spcPct val="100000"/>
        </a:lnSpc>
        <a:spcBef>
          <a:spcPts val="1000"/>
        </a:spcBef>
        <a:spcAft>
          <a:spcPts val="0"/>
        </a:spcAft>
        <a:buClr>
          <a:schemeClr val="accent1"/>
        </a:buClr>
        <a:buSzTx/>
        <a:buFont typeface="Wingdings 3" pitchFamily="1" charset="2"/>
        <a:buChar char=""/>
        <a:tabLst/>
        <a:defRPr lang="ru-ru" sz="1400" b="0" i="0" u="none" strike="noStrike" kern="1" spc="0" baseline="0">
          <a:solidFill>
            <a:srgbClr val="3F3F3F"/>
          </a:solidFill>
          <a:effectLst/>
          <a:txBgFill val="auto"/>
          <a:latin typeface="Century Gothic" pitchFamily="2" charset="-52"/>
          <a:ea typeface="Century Gothic" pitchFamily="2" charset="-52"/>
          <a:cs typeface="Century Gothic" pitchFamily="2" charset="-52"/>
        </a:defRPr>
      </a:lvl3pPr>
      <a:lvl4pPr marL="1600200" marR="0" indent="-228600" algn="l" defTabSz="457200">
        <a:lnSpc>
          <a:spcPct val="100000"/>
        </a:lnSpc>
        <a:spcBef>
          <a:spcPts val="1000"/>
        </a:spcBef>
        <a:spcAft>
          <a:spcPts val="0"/>
        </a:spcAft>
        <a:buClr>
          <a:schemeClr val="accent1"/>
        </a:buClr>
        <a:buSzTx/>
        <a:buFont typeface="Wingdings 3" pitchFamily="1" charset="2"/>
        <a:buChar char=""/>
        <a:tabLst/>
        <a:defRPr lang="ru-ru" sz="1200" b="0" i="0" u="none" strike="noStrike" kern="1" spc="0" baseline="0">
          <a:solidFill>
            <a:srgbClr val="3F3F3F"/>
          </a:solidFill>
          <a:effectLst/>
          <a:txBgFill val="auto"/>
          <a:latin typeface="Century Gothic" pitchFamily="2" charset="-52"/>
          <a:ea typeface="Century Gothic" pitchFamily="2" charset="-52"/>
          <a:cs typeface="Century Gothic" pitchFamily="2" charset="-52"/>
        </a:defRPr>
      </a:lvl4pPr>
      <a:lvl5pPr marL="2057400" marR="0" indent="-228600" algn="l" defTabSz="457200">
        <a:lnSpc>
          <a:spcPct val="100000"/>
        </a:lnSpc>
        <a:spcBef>
          <a:spcPts val="1000"/>
        </a:spcBef>
        <a:spcAft>
          <a:spcPts val="0"/>
        </a:spcAft>
        <a:buClr>
          <a:schemeClr val="accent1"/>
        </a:buClr>
        <a:buSzTx/>
        <a:buFont typeface="Wingdings 3" pitchFamily="1" charset="2"/>
        <a:buChar char=""/>
        <a:tabLst/>
        <a:defRPr lang="ru-ru" sz="1200" b="0" i="0" u="none" strike="noStrike" kern="1" spc="0" baseline="0">
          <a:solidFill>
            <a:srgbClr val="3F3F3F"/>
          </a:solidFill>
          <a:effectLst/>
          <a:txBgFill val="auto"/>
          <a:latin typeface="Century Gothic" pitchFamily="2" charset="-52"/>
          <a:ea typeface="Century Gothic" pitchFamily="2" charset="-52"/>
          <a:cs typeface="Century Gothic" pitchFamily="2" charset="-52"/>
        </a:defRPr>
      </a:lvl5pPr>
      <a:lvl6pPr marL="2514600" marR="0" indent="-228600" algn="l" defTabSz="457200">
        <a:lnSpc>
          <a:spcPct val="100000"/>
        </a:lnSpc>
        <a:spcBef>
          <a:spcPts val="1000"/>
        </a:spcBef>
        <a:spcAft>
          <a:spcPts val="0"/>
        </a:spcAft>
        <a:buClr>
          <a:schemeClr val="accent1"/>
        </a:buClr>
        <a:buSzTx/>
        <a:buFont typeface="Wingdings 3" pitchFamily="1" charset="2"/>
        <a:buChar char=""/>
        <a:tabLst/>
        <a:defRPr lang="en-us" sz="1200" b="0" i="0" u="none" strike="noStrike" kern="1" spc="0" baseline="0">
          <a:solidFill>
            <a:srgbClr val="3F3F3F"/>
          </a:solidFill>
          <a:effectLst/>
          <a:txBgFill val="auto"/>
          <a:latin typeface="Century Gothic" pitchFamily="2" charset="-52"/>
          <a:ea typeface="Century Gothic" pitchFamily="2" charset="-52"/>
          <a:cs typeface="Century Gothic" pitchFamily="2" charset="-52"/>
        </a:defRPr>
      </a:lvl6pPr>
      <a:lvl7pPr marL="2971800" marR="0" indent="-228600" algn="l" defTabSz="457200">
        <a:lnSpc>
          <a:spcPct val="100000"/>
        </a:lnSpc>
        <a:spcBef>
          <a:spcPts val="1000"/>
        </a:spcBef>
        <a:spcAft>
          <a:spcPts val="0"/>
        </a:spcAft>
        <a:buClr>
          <a:schemeClr val="accent1"/>
        </a:buClr>
        <a:buSzTx/>
        <a:buFont typeface="Wingdings 3" pitchFamily="1" charset="2"/>
        <a:buChar char=""/>
        <a:tabLst/>
        <a:defRPr lang="en-us" sz="1200" b="0" i="0" u="none" strike="noStrike" kern="1" spc="0" baseline="0">
          <a:solidFill>
            <a:srgbClr val="3F3F3F"/>
          </a:solidFill>
          <a:effectLst/>
          <a:txBgFill val="auto"/>
          <a:latin typeface="Century Gothic" pitchFamily="2" charset="-52"/>
          <a:ea typeface="Century Gothic" pitchFamily="2" charset="-52"/>
          <a:cs typeface="Century Gothic" pitchFamily="2" charset="-52"/>
        </a:defRPr>
      </a:lvl7pPr>
      <a:lvl8pPr marL="3429000" marR="0" indent="-228600" algn="l" defTabSz="457200">
        <a:lnSpc>
          <a:spcPct val="100000"/>
        </a:lnSpc>
        <a:spcBef>
          <a:spcPts val="1000"/>
        </a:spcBef>
        <a:spcAft>
          <a:spcPts val="0"/>
        </a:spcAft>
        <a:buClr>
          <a:schemeClr val="accent1"/>
        </a:buClr>
        <a:buSzTx/>
        <a:buFont typeface="Wingdings 3" pitchFamily="1" charset="2"/>
        <a:buChar char=""/>
        <a:tabLst/>
        <a:defRPr lang="en-us" sz="1200" b="0" i="0" u="none" strike="noStrike" kern="1" spc="0" baseline="0">
          <a:solidFill>
            <a:srgbClr val="3F3F3F"/>
          </a:solidFill>
          <a:effectLst/>
          <a:txBgFill val="auto"/>
          <a:latin typeface="Century Gothic" pitchFamily="2" charset="-52"/>
          <a:ea typeface="Century Gothic" pitchFamily="2" charset="-52"/>
          <a:cs typeface="Century Gothic" pitchFamily="2" charset="-52"/>
        </a:defRPr>
      </a:lvl8pPr>
      <a:lvl9pPr marL="3886200" marR="0" indent="-228600" algn="l" defTabSz="457200">
        <a:lnSpc>
          <a:spcPct val="100000"/>
        </a:lnSpc>
        <a:spcBef>
          <a:spcPts val="1000"/>
        </a:spcBef>
        <a:spcAft>
          <a:spcPts val="0"/>
        </a:spcAft>
        <a:buClr>
          <a:schemeClr val="accent1"/>
        </a:buClr>
        <a:buSzTx/>
        <a:buFont typeface="Wingdings 3" pitchFamily="1" charset="2"/>
        <a:buChar char=""/>
        <a:tabLst/>
        <a:defRPr lang="en-us" sz="1200" b="0" i="0" u="none" strike="noStrike" kern="1" spc="0" baseline="0">
          <a:solidFill>
            <a:srgbClr val="3F3F3F"/>
          </a:solidFill>
          <a:effectLst/>
          <a:txBgFill val="auto"/>
          <a:latin typeface="Century Gothic" pitchFamily="2" charset="-52"/>
          <a:ea typeface="Century Gothic" pitchFamily="2" charset="-52"/>
          <a:cs typeface="Century Gothic" pitchFamily="2" charset="-52"/>
        </a:defRPr>
      </a:lvl9pPr>
    </p:bodyStyle>
    <p:otherStyle>
      <a:lvl1pPr marL="0" marR="0" indent="0" algn="l" defTabSz="457200">
        <a:lnSpc>
          <a:spcPct val="100000"/>
        </a:lnSpc>
        <a:spcBef>
          <a:spcPts val="0"/>
        </a:spcBef>
        <a:spcAft>
          <a:spcPts val="0"/>
        </a:spcAft>
        <a:buNone/>
        <a:tabLst/>
        <a:defRPr lang="en-us" sz="1800" b="0" i="0" u="none" strike="noStrike" kern="1" spc="0" baseline="0">
          <a:solidFill>
            <a:schemeClr val="tx1"/>
          </a:solidFill>
          <a:effectLst/>
          <a:txBgFill val="auto"/>
          <a:latin typeface="Century Gothic" pitchFamily="2" charset="-52"/>
          <a:ea typeface="Century Gothic" pitchFamily="2" charset="-52"/>
          <a:cs typeface="Century Gothic" pitchFamily="2" charset="-52"/>
        </a:defRPr>
      </a:lvl1pPr>
      <a:lvl2pPr marL="457200" marR="0" indent="0" algn="l" defTabSz="457200">
        <a:lnSpc>
          <a:spcPct val="100000"/>
        </a:lnSpc>
        <a:spcBef>
          <a:spcPts val="0"/>
        </a:spcBef>
        <a:spcAft>
          <a:spcPts val="0"/>
        </a:spcAft>
        <a:buNone/>
        <a:tabLst/>
        <a:defRPr lang="en-us" sz="1800" b="0" i="0" u="none" strike="noStrike" kern="1" spc="0" baseline="0">
          <a:solidFill>
            <a:schemeClr val="tx1"/>
          </a:solidFill>
          <a:effectLst/>
          <a:txBgFill val="auto"/>
          <a:latin typeface="Century Gothic" pitchFamily="2" charset="-52"/>
          <a:ea typeface="Century Gothic" pitchFamily="2" charset="-52"/>
          <a:cs typeface="Century Gothic" pitchFamily="2" charset="-52"/>
        </a:defRPr>
      </a:lvl2pPr>
      <a:lvl3pPr marL="914400" marR="0" indent="0" algn="l" defTabSz="457200">
        <a:lnSpc>
          <a:spcPct val="100000"/>
        </a:lnSpc>
        <a:spcBef>
          <a:spcPts val="0"/>
        </a:spcBef>
        <a:spcAft>
          <a:spcPts val="0"/>
        </a:spcAft>
        <a:buNone/>
        <a:tabLst/>
        <a:defRPr lang="en-us" sz="1800" b="0" i="0" u="none" strike="noStrike" kern="1" spc="0" baseline="0">
          <a:solidFill>
            <a:schemeClr val="tx1"/>
          </a:solidFill>
          <a:effectLst/>
          <a:txBgFill val="auto"/>
          <a:latin typeface="Century Gothic" pitchFamily="2" charset="-52"/>
          <a:ea typeface="Century Gothic" pitchFamily="2" charset="-52"/>
          <a:cs typeface="Century Gothic" pitchFamily="2" charset="-52"/>
        </a:defRPr>
      </a:lvl3pPr>
      <a:lvl4pPr marL="1371600" marR="0" indent="0" algn="l" defTabSz="457200">
        <a:lnSpc>
          <a:spcPct val="100000"/>
        </a:lnSpc>
        <a:spcBef>
          <a:spcPts val="0"/>
        </a:spcBef>
        <a:spcAft>
          <a:spcPts val="0"/>
        </a:spcAft>
        <a:buNone/>
        <a:tabLst/>
        <a:defRPr lang="en-us" sz="1800" b="0" i="0" u="none" strike="noStrike" kern="1" spc="0" baseline="0">
          <a:solidFill>
            <a:schemeClr val="tx1"/>
          </a:solidFill>
          <a:effectLst/>
          <a:txBgFill val="auto"/>
          <a:latin typeface="Century Gothic" pitchFamily="2" charset="-52"/>
          <a:ea typeface="Century Gothic" pitchFamily="2" charset="-52"/>
          <a:cs typeface="Century Gothic" pitchFamily="2" charset="-52"/>
        </a:defRPr>
      </a:lvl4pPr>
      <a:lvl5pPr marL="1828800" marR="0" indent="0" algn="l" defTabSz="457200">
        <a:lnSpc>
          <a:spcPct val="100000"/>
        </a:lnSpc>
        <a:spcBef>
          <a:spcPts val="0"/>
        </a:spcBef>
        <a:spcAft>
          <a:spcPts val="0"/>
        </a:spcAft>
        <a:buNone/>
        <a:tabLst/>
        <a:defRPr lang="en-us" sz="1800" b="0" i="0" u="none" strike="noStrike" kern="1" spc="0" baseline="0">
          <a:solidFill>
            <a:schemeClr val="tx1"/>
          </a:solidFill>
          <a:effectLst/>
          <a:txBgFill val="auto"/>
          <a:latin typeface="Century Gothic" pitchFamily="2" charset="-52"/>
          <a:ea typeface="Century Gothic" pitchFamily="2" charset="-52"/>
          <a:cs typeface="Century Gothic" pitchFamily="2" charset="-52"/>
        </a:defRPr>
      </a:lvl5pPr>
      <a:lvl6pPr marL="2286000" marR="0" indent="0" algn="l" defTabSz="457200">
        <a:lnSpc>
          <a:spcPct val="100000"/>
        </a:lnSpc>
        <a:spcBef>
          <a:spcPts val="0"/>
        </a:spcBef>
        <a:spcAft>
          <a:spcPts val="0"/>
        </a:spcAft>
        <a:buNone/>
        <a:tabLst/>
        <a:defRPr lang="en-us" sz="1800" b="0" i="0" u="none" strike="noStrike" kern="1" spc="0" baseline="0">
          <a:solidFill>
            <a:schemeClr val="tx1"/>
          </a:solidFill>
          <a:effectLst/>
          <a:txBgFill val="auto"/>
          <a:latin typeface="Century Gothic" pitchFamily="2" charset="-52"/>
          <a:ea typeface="Century Gothic" pitchFamily="2" charset="-52"/>
          <a:cs typeface="Century Gothic" pitchFamily="2" charset="-52"/>
        </a:defRPr>
      </a:lvl6pPr>
      <a:lvl7pPr marL="2743200" marR="0" indent="0" algn="l" defTabSz="457200">
        <a:lnSpc>
          <a:spcPct val="100000"/>
        </a:lnSpc>
        <a:spcBef>
          <a:spcPts val="0"/>
        </a:spcBef>
        <a:spcAft>
          <a:spcPts val="0"/>
        </a:spcAft>
        <a:buNone/>
        <a:tabLst/>
        <a:defRPr lang="en-us" sz="1800" b="0" i="0" u="none" strike="noStrike" kern="1" spc="0" baseline="0">
          <a:solidFill>
            <a:schemeClr val="tx1"/>
          </a:solidFill>
          <a:effectLst/>
          <a:txBgFill val="auto"/>
          <a:latin typeface="Century Gothic" pitchFamily="2" charset="-52"/>
          <a:ea typeface="Century Gothic" pitchFamily="2" charset="-52"/>
          <a:cs typeface="Century Gothic" pitchFamily="2" charset="-52"/>
        </a:defRPr>
      </a:lvl7pPr>
      <a:lvl8pPr marL="3200400" marR="0" indent="0" algn="l" defTabSz="457200">
        <a:lnSpc>
          <a:spcPct val="100000"/>
        </a:lnSpc>
        <a:spcBef>
          <a:spcPts val="0"/>
        </a:spcBef>
        <a:spcAft>
          <a:spcPts val="0"/>
        </a:spcAft>
        <a:buNone/>
        <a:tabLst/>
        <a:defRPr lang="en-us" sz="1800" b="0" i="0" u="none" strike="noStrike" kern="1" spc="0" baseline="0">
          <a:solidFill>
            <a:schemeClr val="tx1"/>
          </a:solidFill>
          <a:effectLst/>
          <a:txBgFill val="auto"/>
          <a:latin typeface="Century Gothic" pitchFamily="2" charset="-52"/>
          <a:ea typeface="Century Gothic" pitchFamily="2" charset="-52"/>
          <a:cs typeface="Century Gothic" pitchFamily="2" charset="-52"/>
        </a:defRPr>
      </a:lvl8pPr>
      <a:lvl9pPr marL="3657600" marR="0" indent="0" algn="l" defTabSz="457200">
        <a:lnSpc>
          <a:spcPct val="100000"/>
        </a:lnSpc>
        <a:spcBef>
          <a:spcPts val="0"/>
        </a:spcBef>
        <a:spcAft>
          <a:spcPts val="0"/>
        </a:spcAft>
        <a:buNone/>
        <a:tabLst/>
        <a:defRPr lang="en-us" sz="1800" b="0" i="0" u="none" strike="noStrike" kern="1" spc="0" baseline="0">
          <a:solidFill>
            <a:schemeClr val="tx1"/>
          </a:solidFill>
          <a:effectLst/>
          <a:txBgFill val="auto"/>
          <a:latin typeface="Century Gothic" pitchFamily="2" charset="-52"/>
          <a:ea typeface="Century Gothic" pitchFamily="2" charset="-52"/>
          <a:cs typeface="Century Gothic" pitchFamily="2" charset="-52"/>
        </a:defRPr>
      </a:lvl9pPr>
    </p:otherStyle>
  </p:txStyles>
</p:sldMaster>
</file>

<file path=ppt/slides/_rels/slide1.xml.rels><?xml version="1.0" encoding="UTF-8" standalone="yes" ?>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xml.rels><?xml version="1.0" encoding="UTF-8" standalone="yes" ?>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slide1.xml><?xml version="1.0" encoding="utf-8"?>
<p:sld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Прямоугольник 5"/>
          <p:cNvSpPr>
            <a:extLst>
              <a:ext uri="smNativeData">
                <pr:smNativeData xmlns:pr="smNativeData" val="SMDATA_16_ZP+mXhMAAAAlAAAAZAAAAE0AAAAAkAAAAEgAAACQAAAASAAAAAAAAAAAAAAAAAAAAAEAAABQAAAAAAAAAAAA4D8AAAAAAADgPwAAAAAAAOA/AAAAAAAA4D8AAAAAAADgPwAAAAAAAOA/AAAAAAAA4D8AAAAAAADgPwAAAAAAAOA/AAAAAAAA4D8CAAAAjAAAAAAAAAAAAAAApTAQDP///wgAAAAAAAAAAAAAAAAAAAAAAAAAAAAAAAAAAAAAZAAAAAEAAABAAAAAAAAAAAAAAAA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j6s8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pTAQBf///wEAAAAAAAAAAAAAAAAAAAAAAAAAAAAAAAAAAAAAAAAAAAAAAAB/f38A4+rPA8zMzADAwP8Af39/AAAAAAAAAAAAAAAAAAAAAAAAAAAAIQAAABgAAAAUAAAAhwEAAJMAAABqCgAAgwQAABAgAAAmAAAACAAAAP//////////"/>
              </a:ext>
            </a:extLst>
          </p:cNvSpPr>
          <p:nvPr/>
        </p:nvSpPr>
        <p:spPr>
          <a:xfrm>
            <a:off x="248285" y="93345"/>
            <a:ext cx="1444625" cy="640080"/>
          </a:xfrm>
          <a:prstGeom prst="rect">
            <a:avLst/>
          </a:prstGeom>
          <a:noFill/>
          <a:ln>
            <a:noFill/>
          </a:ln>
          <a:effectLst/>
        </p:spPr>
        <p:txBody>
          <a:bodyPr vert="horz" wrap="none" lIns="91440" tIns="45720" rIns="91440" bIns="45720" numCol="1" anchor="t"/>
          <a:lstStyle/>
          <a:p>
            <a:pPr algn="ctr">
              <a:defRPr lang="en-us"/>
            </a:pPr>
            <a:r>
              <a:rPr lang="en-us" i="1">
                <a:latin typeface="Verdana" pitchFamily="2" charset="-52"/>
                <a:ea typeface="Century Gothic" pitchFamily="2" charset="-52"/>
                <a:cs typeface="Century Gothic" pitchFamily="2" charset="-52"/>
              </a:rPr>
              <a:t>10 класс</a:t>
            </a:r>
            <a:endParaRPr lang="en-us" i="1">
              <a:latin typeface="Verdana" pitchFamily="2" charset="-52"/>
              <a:ea typeface="Century Gothic" pitchFamily="2" charset="-52"/>
              <a:cs typeface="Century Gothic" pitchFamily="2" charset="-52"/>
            </a:endParaRPr>
          </a:p>
          <a:p>
            <a:pPr algn="ctr">
              <a:defRPr lang="en-us" i="1">
                <a:latin typeface="Verdana" pitchFamily="2" charset="-52"/>
                <a:ea typeface="Century Gothic" pitchFamily="2" charset="-52"/>
                <a:cs typeface="Century Gothic" pitchFamily="2" charset="-52"/>
              </a:defRPr>
            </a:pPr>
            <a:r>
              <a:t>экономика</a:t>
            </a:r>
          </a:p>
        </p:txBody>
      </p:sp>
      <p:sp>
        <p:nvSpPr>
          <p:cNvPr id="3" name="Надпись1"/>
          <p:cNvSpPr txBox="1">
            <a:extLst>
              <a:ext uri="smNativeData">
                <pr:smNativeData xmlns:pr="smNativeData" val="SMDATA_16_ZP+mXhMAAAAlAAAAEgAAAE8BAAAAkAAAAEgAAACQAAAASAAAAAAAAAAAAAAAAAAAAAEAAABQAAAAAAAAAAAA4D8AAAAAAADgPwAAAAAAAOA/AAAAAAAA4D8AAAAAAADgPwAAAAAAAOA/AAAAAAAA4D8AAAAAAADgPwAAAAAAAOA/AAAAAAAA4D8CAAAAjAAAAAAAAAAAAAAApTAQ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NwIAAD/fwAA/38AAAAAAAAJAAAABAAAAAAAAAAMAAAAEAAAABzHcRzHcbw/5DiO4ziOy7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pTAQBf///wEAAAAAAAAAAAAAAAAAAAAAAAAAAAAAAAAAAAAAAAAAAAAAAAJ/f38A4+rPA8zMzADAwP8Af39/AAAAAAAAAAAAAAAAAAAAAAAAAAAAIQAAABgAAAAUAAAAOw0AAAAAAAC6NAAAYAMAAAAgAAAmAAAACAAAAP//////////"/>
              </a:ext>
            </a:extLst>
          </p:cNvSpPr>
          <p:nvPr/>
        </p:nvSpPr>
        <p:spPr>
          <a:xfrm>
            <a:off x="2150745" y="0"/>
            <a:ext cx="6420485" cy="548640"/>
          </a:xfrm>
          <a:prstGeom prst="rect">
            <a:avLst/>
          </a:prstGeom>
          <a:noFill/>
          <a:ln>
            <a:noFill/>
          </a:ln>
          <a:effectLst/>
        </p:spPr>
        <p:txBody>
          <a:bodyPr vert="horz" wrap="square" numCol="1" anchor="t"/>
          <a:lstStyle/>
          <a:p>
            <a:pPr marL="0" marR="0" indent="0" algn="l" defTabSz="914400">
              <a:lnSpc>
                <a:spcPct val="100000"/>
              </a:lnSpc>
              <a:spcBef>
                <a:spcPts val="0"/>
              </a:spcBef>
              <a:spcAft>
                <a:spcPts val="0"/>
              </a:spcAft>
              <a:buNone/>
              <a:tabLst/>
              <a:defRPr sz="3000" b="0" i="0" u="none" strike="noStrike" kern="1" spc="0" baseline="0">
                <a:solidFill>
                  <a:srgbClr val="000000"/>
                </a:solidFill>
                <a:effectLst/>
                <a:txBgFill val="auto"/>
                <a:latin typeface="Calibri" pitchFamily="2" charset="-52"/>
                <a:ea typeface="SimSun" pitchFamily="0" charset="0"/>
                <a:cs typeface="Times New Roman" pitchFamily="1" charset="-52"/>
              </a:defRPr>
            </a:pPr>
            <a:r>
              <a:t>Рынки земли. Экономическая рента.</a:t>
            </a:r>
          </a:p>
        </p:txBody>
      </p:sp>
      <p:sp>
        <p:nvSpPr>
          <p:cNvPr id="4" name="Надпись2"/>
          <p:cNvSpPr txBox="1">
            <a:extLst>
              <a:ext uri="smNativeData">
                <pr:smNativeData xmlns:pr="smNativeData" val="SMDATA_16_ZP+mXhMAAAAlAAAAEgAAAA8BAAAAkAAAAEgAAACQAAAASAAAAAAAAAAAAAAAAAAAAAEAAABQAAAAAAAAAAAA4D8AAAAAAADgPwAAAAAAAOA/AAAAAAAA4D8AAAAAAADgPwAAAAAAAOA/AAAAAAAA4D8AAAAAAADgPwAAAAAAAOA/AAAAAAAA4D8CAAAAjAAAAAAAAAAAAAAApTAQ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NwIAAD/fwAA/38AAAAAAAAJAAAABAAAAAA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pTAQBf///wEAAAAAAAAAAAAAAAAAAAAAAAAAAAAAAAAAAAAAAAAAAAAAAAJ/f38A4+rPA8zMzADAwP8Af39/AAAAAAAAAAAAAAAAAAAAAAAAAAAAIQAAABgAAAAUAAAARQoAAOkDAACNSAAAMCoAAAAAAAAmAAAACAAAAP//////////"/>
              </a:ext>
            </a:extLst>
          </p:cNvSpPr>
          <p:nvPr/>
        </p:nvSpPr>
        <p:spPr>
          <a:xfrm>
            <a:off x="1669415" y="635635"/>
            <a:ext cx="10124440" cy="6222365"/>
          </a:xfrm>
          <a:prstGeom prst="rect">
            <a:avLst/>
          </a:prstGeom>
          <a:noFill/>
          <a:ln>
            <a:noFill/>
          </a:ln>
          <a:effectLst/>
        </p:spPr>
        <p:txBody>
          <a:bodyPr vert="horz" wrap="square" numCol="1" anchor="t"/>
          <a:lstStyle/>
          <a:p>
            <a:pPr>
              <a:defRPr lang="en-us"/>
            </a:pPr>
            <a:r>
              <a:t>Земля - специфический хозяйственный ресурс, ценность которого постоянно возрастает в силу роста спроса на сельскохозяйственную продукцию, а также роста промышленного и городского строительства. Под землей подразумевают все естественные ресурсы (плодородную почву, запасы пресной воды, месторождения полезных ископаемых). В данной книге это понятие мы трактуем только как экономический ресурс, необходимый либо для земледелия, либо для строительства зданий и сооружений.</a:t>
            </a:r>
          </a:p>
          <a:p>
            <a:pPr>
              <a:defRPr lang="en-us"/>
            </a:pPr>
          </a:p>
          <a:p>
            <a:pPr>
              <a:defRPr lang="en-us"/>
            </a:pPr>
            <a:r>
              <a:t>Земля не только ограниченный, но и невоспроизводимый фактор производства, т.е. искусственно ее воспроизвести нельзя: или есть земля, или ее нет. </a:t>
            </a:r>
          </a:p>
          <a:p>
            <a:pPr>
              <a:defRPr lang="en-us"/>
            </a:pPr>
          </a:p>
        </p:txBody>
      </p:sp>
    </p:spTree>
  </p:cSld>
  <p:clrMapOvr>
    <a:masterClrMapping/>
  </p:clrMapOvr>
  <p:timing>
    <p:tnLst>
      <p:par>
        <p:cTn id="1" dur="indefinite" restart="never" nodeType="tmRoot"/>
      </p:par>
    </p:tnLst>
  </p:timing>
</p:sld>
</file>

<file path=ppt/slides/slide2.xml><?xml version="1.0" encoding="utf-8"?>
<p:sld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Надпись1"/>
          <p:cNvSpPr txBox="1">
            <a:extLst>
              <a:ext uri="smNativeData">
                <pr:smNativeData xmlns:pr="smNativeData" val="SMDATA_16_ZP+mXhMAAAAlAAAAEgAAAA8BAAAAkAAAAEgAAACQAAAASAAAAAAAAAAAAAAAAAAAAAEAAABQAAAAAAAAAAAA4D8AAAAAAADgPwAAAAAAAOA/AAAAAAAA4D8AAAAAAADgPwAAAAAAAOA/AAAAAAAA4D8AAAAAAADgPwAAAAAAAOA/AAAAAAAA4D8CAAAAjAAAAAAAAAAAAAAApTAQ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Gc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pTAQBf///wEAAAAAAAAAAAAAAAAAAAAAAAAAAAAAAAAAAAAAAAAAAAAAAAJ/f38A4+rPA8zMzADAwP8Af39/AAAAAAAAAAAAAAAAAAAAAAAAAAAAIQAAABgAAAAUAAAAAwQAAOAHAABdSAAAMCoAAAAAAAAmAAAACAAAAP//////////"/>
              </a:ext>
            </a:extLst>
          </p:cNvSpPr>
          <p:nvPr/>
        </p:nvSpPr>
        <p:spPr>
          <a:xfrm>
            <a:off x="652145" y="1280160"/>
            <a:ext cx="11111230" cy="5577840"/>
          </a:xfrm>
          <a:prstGeom prst="rect">
            <a:avLst/>
          </a:prstGeom>
          <a:noFill/>
          <a:ln>
            <a:noFill/>
          </a:ln>
          <a:effectLst/>
        </p:spPr>
        <p:txBody>
          <a:bodyPr vert="horz" wrap="square" numCol="1" anchor="t"/>
          <a:lstStyle/>
          <a:p>
            <a:pPr>
              <a:defRPr lang="en-us"/>
            </a:pPr>
            <a:r>
              <a:t>Рынок земли - механизм взаимодействия между покупателями и продавцами по поводу купли-продажи земли.</a:t>
            </a:r>
          </a:p>
          <a:p>
            <a:pPr>
              <a:defRPr lang="en-us"/>
            </a:pPr>
          </a:p>
          <a:p>
            <a:pPr>
              <a:defRPr lang="en-us"/>
            </a:pPr>
            <a:r>
              <a:t>Предложение земли в каждой стране строго ограничено. Это ограничение означает, что кривая предложения земли абсолютно неэластична, и, следовательно, предложение земли не может быть увеличено даже в условиях значительного роста цен на землю (рис. 16.1). Для того чтобы определить, какая цена на землю реально установится, необходимо проанализировать спрос, который на данном рынке играет активную роль.</a:t>
            </a:r>
          </a:p>
          <a:p>
            <a:pPr>
              <a:defRPr lang="en-us"/>
            </a:pPr>
          </a:p>
          <a:p>
            <a:pPr>
              <a:defRPr lang="en-us"/>
            </a:pPr>
            <a:r>
              <a:t>Спрос на землю выступает единственным фактором, определяющим ее цену. Кривая спроса на землю имеет отрицательный наклон и является производной от спроса на сельскохозяйственную продукцию.</a:t>
            </a:r>
          </a:p>
          <a:p>
            <a:pPr>
              <a:defRPr lang="en-us"/>
            </a:pPr>
          </a:p>
          <a:p>
            <a:pPr>
              <a:defRPr lang="en-us"/>
            </a:pPr>
            <a:r>
              <a:t>Спрос на землю неоднороден и включает в себя два основных элемента: сельскохозяйственный и несельскохозяйственный спрос.</a:t>
            </a:r>
          </a:p>
          <a:p>
            <a:pPr>
              <a:defRPr lang="en-us"/>
            </a:pPr>
          </a:p>
          <a:p>
            <a:pPr>
              <a:defRPr lang="en-us"/>
            </a:pPr>
            <a:r>
              <a:t>Сельскохозяйственный спрос на землю является производным от спроса на сельскохозяйственные продукты и складывается из спроса на продукцию растениеводства, животноводства и т.д. Он учитывает уровень плодородия почвы, возможности его повышения, а также местоположение земли по отношению к рынкам сбыта производимой продукции.</a:t>
            </a:r>
          </a:p>
        </p:txBody>
      </p:sp>
    </p:spTree>
  </p:cSld>
  <p:clrMapOvr>
    <a:masterClrMapping/>
  </p:clrMapOvr>
  <p:timing>
    <p:tnLst>
      <p:par>
        <p:cTn id="1" dur="indefinite" restart="never" nodeType="tmRoot"/>
      </p:par>
    </p:tnLst>
  </p:timing>
</p:sld>
</file>

<file path=ppt/slides/slide3.xml><?xml version="1.0" encoding="utf-8"?>
<p:sld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pic>
        <p:nvPicPr>
          <p:cNvPr id="2" name="Рисунок1"/>
          <p:cNvPicPr>
            <a:picLocks noChangeAspect="1"/>
            <a:extLst>
              <a:ext uri="smNativeData">
                <pr:smNativeData xmlns:pr="smNativeData" val="SMDATA_18_ZP+mXhMAAAAlAAAAEQAAAC8BAAAAkAAAAEgAAACQAAAASAAAAAAAAAAAAAAAAAAAAAEAAABQAAAAAAAAAAAA4D8AAAAAAADgPwAAAAAAAOA/AAAAAAAA4D8AAAAAAADgPwAAAAAAAOA/AAAAAAAA4D8AAAAAAADgPwAAAAAAAOA/AAAAAAAA4D8CAAAAjAAAAAAAAAAAAAAApTAQ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AcAAAA4AAAAAAAAAAAAAAAAAAAA////AAAAAAAAAAAAAAAAAAAAAAAAAAAAAAAAAAAAAABkAAAAZAAAAAAAAAAjAAAABAAAAGQAAAAXAAAAFAAAAAAAAAAAAAAA/38AAP9/AAAAAAAACQAAAAQAAABEP2kNDAAAABAAAADFoFfFoFf1P8PiFPGc/dM/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KUwEAX///8BAAAAAAAAAAAAAAAAAAAAAAAAAAAAAAAAAAAAAAAAAAAAAAACf39/AOPqzwPMzMwAwMD/AH9/fwAAAAAAAAAAAAAAAAD///8AAAAAACEAAAAYAAAAFAAAAIAEAAAAAAAAgiEAAD4XAAAAAAAAJgAAAAgAAAD//////////w=="/>
              </a:ext>
            </a:extLst>
          </p:cNvPicPr>
          <p:nvPr/>
        </p:nvPicPr>
        <p:blipFill>
          <a:blip r:embed="rId2"/>
          <a:stretch>
            <a:fillRect/>
          </a:stretch>
        </p:blipFill>
        <p:spPr>
          <a:xfrm>
            <a:off x="731520" y="0"/>
            <a:ext cx="4715510" cy="3778250"/>
          </a:xfrm>
          <a:prstGeom prst="rect">
            <a:avLst/>
          </a:prstGeom>
          <a:noFill/>
          <a:ln>
            <a:noFill/>
          </a:ln>
          <a:effectLst/>
        </p:spPr>
      </p:pic>
      <p:sp>
        <p:nvSpPr>
          <p:cNvPr id="3" name="Надпись1"/>
          <p:cNvSpPr txBox="1">
            <a:extLst>
              <a:ext uri="smNativeData">
                <pr:smNativeData xmlns:pr="smNativeData" val="SMDATA_16_ZP+mXhMAAAAlAAAAEgAAAA8BAAAAkAAAAEgAAACQAAAASAAAAAAAAAAAAAAAAAAAAAEAAABQAAAAAAAAAAAA4D8AAAAAAADgPwAAAAAAAOA/AAAAAAAA4D8AAAAAAADgPwAAAAAAAOA/AAAAAAAA4D8AAAAAAADgPwAAAAAAAOA/AAAAAAAA4D8CAAAAjAAAAAAAAAAAAAAApTAQ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Gc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pTAQBf///wEAAAAAAAAAAAAAAAAAAAAAAAAAAAAAAAAAAAAAAAAAAAAAAAJ/f38A4+rPA8zMzADAwP8Af39/AAAAAAAAAAAAAAAAAAAAAAAAAAAAIQAAABgAAAAUAAAAkiEAAAAAAAAVSgAA4BkAAAAAAAAmAAAACAAAAP//////////"/>
              </a:ext>
            </a:extLst>
          </p:cNvSpPr>
          <p:nvPr/>
        </p:nvSpPr>
        <p:spPr>
          <a:xfrm>
            <a:off x="5457190" y="0"/>
            <a:ext cx="6585585" cy="4206240"/>
          </a:xfrm>
          <a:prstGeom prst="rect">
            <a:avLst/>
          </a:prstGeom>
          <a:noFill/>
          <a:ln>
            <a:noFill/>
          </a:ln>
          <a:effectLst/>
        </p:spPr>
        <p:txBody>
          <a:bodyPr vert="horz" wrap="square" numCol="1" anchor="t"/>
          <a:lstStyle/>
          <a:p>
            <a:pPr>
              <a:defRPr lang="en-us"/>
            </a:pPr>
            <a:r>
              <a:t>В отличие от сельскохозяйственного несельскохозяйственный спрос на землю имеет устойчивую тенденцию к росту и состоит из спроса на землю для строительства жилья и разнообразных неподвижных сооружений (объектов инфраструктуры).</a:t>
            </a:r>
          </a:p>
          <a:p>
            <a:pPr>
              <a:defRPr lang="en-us"/>
            </a:pPr>
            <a:r>
              <a:t>Можно сказать, что спрос на землю формируется под влиянием темпов экономического роста и инфляции. В условиях высоких темпов инфляции борьба с обесценением денежного богатства подталкивает спрос на недвижимость. В этом случае земля выступает гарантом сохранения и приумножения богатства.</a:t>
            </a:r>
          </a:p>
          <a:p>
            <a:pPr>
              <a:defRPr lang="en-us"/>
            </a:pPr>
          </a:p>
          <a:p>
            <a:pPr>
              <a:defRPr lang="en-us"/>
            </a:pPr>
            <a:r>
              <a:t>Несельскохозяйственный спрос, как правило, безразличен к уровню плодородия земли. Главное - местоположение земельных участков. Оно имеет особое значение в крупных городах. В различных районах города цена земли неодинакова и обычно достигает максимума в центре города.</a:t>
            </a:r>
          </a:p>
          <a:p>
            <a:pPr>
              <a:defRPr lang="en-us"/>
            </a:pPr>
          </a:p>
          <a:p>
            <a:pPr>
              <a:defRPr lang="en-us"/>
            </a:pPr>
            <a:r>
              <a:t>Поскольку совокупное предложение земли фиксировано, то можно использовать только ту землю, которая принадлежит данной стране.</a:t>
            </a:r>
          </a:p>
        </p:txBody>
      </p:sp>
    </p:spTree>
  </p:cSld>
  <p:clrMapOvr>
    <a:masterClrMapping/>
  </p:clrMapOvr>
  <p:timing>
    <p:tnLst>
      <p:par>
        <p:cTn id="1" dur="indefinite" restart="never" nodeType="tmRoot"/>
      </p:par>
    </p:tnLst>
  </p:timing>
</p:sld>
</file>

<file path=ppt/slides/slide4.xml><?xml version="1.0" encoding="utf-8"?>
<p:sld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Надпись1"/>
          <p:cNvSpPr txBox="1">
            <a:extLst>
              <a:ext uri="smNativeData">
                <pr:smNativeData xmlns:pr="smNativeData" val="SMDATA_16_ZP+mXhMAAAAlAAAAEgAAAA8BAAAAkAAAAEgAAACQAAAASAAAAAAAAAAAAAAAAAAAAAEAAABQAAAAAAAAAAAA4D8AAAAAAADgPwAAAAAAAOA/AAAAAAAA4D8AAAAAAADgPwAAAAAAAOA/AAAAAAAA4D8AAAAAAADgPwAAAAAAAOA/AAAAAAAA4D8CAAAAjAAAAAAAAAAAAAAApTAQ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Gc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pTAQBf///wEAAAAAAAAAAAAAAAAAAAAAAAAAAAAAAAAAAAAAAAAAAAAAAAJ/f38A4+rPA8zMzADAwP8Af39/AAAAAAAAAAAAAAAAAAAAAAAAAAAAIQAAABgAAAAUAAAA4gIAAAAAAACqSwAAQB0AAAAAAAAmAAAACAAAAP//////////"/>
              </a:ext>
            </a:extLst>
          </p:cNvSpPr>
          <p:nvPr/>
        </p:nvSpPr>
        <p:spPr>
          <a:xfrm>
            <a:off x="468630" y="0"/>
            <a:ext cx="11831320" cy="4754880"/>
          </a:xfrm>
          <a:prstGeom prst="rect">
            <a:avLst/>
          </a:prstGeom>
          <a:noFill/>
          <a:ln>
            <a:noFill/>
          </a:ln>
          <a:effectLst/>
        </p:spPr>
        <p:txBody>
          <a:bodyPr vert="horz" wrap="square" numCol="1" anchor="t"/>
          <a:lstStyle/>
          <a:p>
            <a:pPr>
              <a:defRPr lang="en-us"/>
            </a:pPr>
            <a:r>
              <a:t>Понятие "земельная рента"</a:t>
            </a:r>
          </a:p>
          <a:p>
            <a:pPr>
              <a:defRPr lang="en-us"/>
            </a:pPr>
            <a:r>
              <a:t>Земельная рента (ground rent) - плата за пользование землей в виде аренды (rent) в результате ограниченности ее в обществе.</a:t>
            </a:r>
          </a:p>
          <a:p>
            <a:pPr>
              <a:defRPr lang="en-us"/>
            </a:pPr>
          </a:p>
          <a:p>
            <a:pPr>
              <a:defRPr lang="en-us"/>
            </a:pPr>
            <a:r>
              <a:t>Собственник земли располагает земельной рентой или рентным доходом. Рента не выполняет никакой побудительной функции: даже если она упадет до нуля, объем предлагаемой земли не изменится.</a:t>
            </a:r>
          </a:p>
          <a:p>
            <a:pPr>
              <a:defRPr lang="en-us"/>
            </a:pPr>
          </a:p>
          <a:p>
            <a:pPr>
              <a:defRPr lang="en-us"/>
            </a:pPr>
            <a:r>
              <a:t>Аренда включает в себя:</a:t>
            </a:r>
          </a:p>
          <a:p>
            <a:pPr>
              <a:defRPr lang="en-us"/>
            </a:pPr>
          </a:p>
          <a:p>
            <a:pPr>
              <a:defRPr lang="en-us"/>
            </a:pPr>
            <a:r>
              <a:t>o ренту;</a:t>
            </a:r>
          </a:p>
          <a:p>
            <a:pPr>
              <a:defRPr lang="en-us"/>
            </a:pPr>
            <a:r>
              <a:t>o амортизацию на постройки и сооружения, которые находятся на земле;</a:t>
            </a:r>
          </a:p>
          <a:p>
            <a:pPr>
              <a:defRPr lang="en-us"/>
            </a:pPr>
            <a:r>
              <a:t>o процент на вложенный капитал.</a:t>
            </a:r>
          </a:p>
          <a:p>
            <a:pPr>
              <a:defRPr lang="en-us"/>
            </a:pPr>
            <a:r>
              <a:t>Строительство зданий и сооружений на земле, затраты, связанные с улучшением плодородия, развитие инфраструктуры приводят к тому, что в составе арендной платы все большую долю составляют амортизация и процент на капитальные вложения - рента "разбухает". Происходит это потому, что земельный собственник стремится учесть эти вложения, поднимая арендную плату.</a:t>
            </a:r>
          </a:p>
        </p:txBody>
      </p:sp>
    </p:spTree>
  </p:cSld>
  <p:clrMapOvr>
    <a:masterClrMapping/>
  </p:clrMapOvr>
  <p:timing>
    <p:tnLst>
      <p:par>
        <p:cTn id="1" dur="indefinite" restart="never" nodeType="tmRoot"/>
      </p:par>
    </p:tnLst>
  </p:timing>
</p:sld>
</file>

<file path=ppt/slides/slide5.xml><?xml version="1.0" encoding="utf-8"?>
<p:sld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Надпись1"/>
          <p:cNvSpPr txBox="1">
            <a:extLst>
              <a:ext uri="smNativeData">
                <pr:smNativeData xmlns:pr="smNativeData" val="SMDATA_16_ZP+mXhMAAAAlAAAAEgAAAA8BAAAAkAAAAEgAAACQAAAASAAAAAAAAAAAAAAAAAAAAAEAAABQAAAAAAAAAAAA4D8AAAAAAADgPwAAAAAAAOA/AAAAAAAA4D8AAAAAAADgPwAAAAAAAOA/AAAAAAAA4D8AAAAAAADgPwAAAAAAAOA/AAAAAAAA4D8CAAAAjAAAAAAAAAAAAAAApTAQ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BcAAAAUAAAAAAAAAAAAAAD/fwAA/38AAAAAAAAJAAAABAAAAGcAaAA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pTAQBf///wEAAAAAAAAAAAAAAAAAAAAAAAAAAAAAAAAAAAAAAAAAAAAAAAJ/f38A4+rPA8zMzADAwP8Af39/AAAAAAAAAAAAAAAAAAAAAAAAAAAAIQAAABgAAAAUAAAAIgEAAIILAADqSQAAoh4AAAAAAAAmAAAACAAAAP//////////"/>
              </a:ext>
            </a:extLst>
          </p:cNvSpPr>
          <p:nvPr/>
        </p:nvSpPr>
        <p:spPr>
          <a:xfrm>
            <a:off x="184150" y="1870710"/>
            <a:ext cx="11831320" cy="3108960"/>
          </a:xfrm>
          <a:prstGeom prst="rect">
            <a:avLst/>
          </a:prstGeom>
          <a:noFill/>
          <a:ln>
            <a:noFill/>
          </a:ln>
          <a:effectLst/>
        </p:spPr>
        <p:txBody>
          <a:bodyPr vert="horz" wrap="square" numCol="1" anchor="t"/>
          <a:lstStyle/>
          <a:p>
            <a:pPr>
              <a:defRPr lang="en-us"/>
            </a:pPr>
            <a:r>
              <a:t>Чем короче по времени контракт, тем быстрее можно поднять арендную плату, мотивируя это улучшенными качествами земли или развитой инфраструктурой хозяйства. Поэтому арендаторы стремятся осуществить такие вложения, которые полностью окупятся за период аренды. Отсюда известная противоположность интересов. Собственники земли стремятся сократить сроки аренды, а арендаторы стремятся их увеличить. Не случайно, что в Западной Европе сложилась традиция сдачи земли под постройки сроком на 99 лет. За этот период стоимость может быть целиком списана, а само здание приходит в полную негодность.</a:t>
            </a:r>
          </a:p>
          <a:p>
            <a:pPr>
              <a:defRPr lang="en-us"/>
            </a:pPr>
          </a:p>
          <a:p>
            <a:pPr>
              <a:defRPr lang="en-us"/>
            </a:pPr>
            <a:r>
              <a:t>Рентные отношения - это отношения между собственником земли и арендатором по распределению прибыли. Одна ее часть - в виде обычной прибыли - достается предпринимателю-арендатору, а другую часть - в форме сверхприбыли - получает земельный собственник.</a:t>
            </a:r>
          </a:p>
        </p:txBody>
      </p:sp>
    </p:spTree>
  </p:cSld>
  <p:clrMapOvr>
    <a:masterClrMapping/>
  </p:clrMapOvr>
  <p:timing>
    <p:tnLst>
      <p:par>
        <p:cTn id="1" dur="indefinite" restart="never" nodeType="tmRoot"/>
      </p:par>
    </p:tnLst>
  </p:timing>
</p:sld>
</file>

<file path=ppt/slides/slide6.xml><?xml version="1.0" encoding="utf-8"?>
<p:sld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Прямоугольник 8"/>
          <p:cNvSpPr>
            <a:extLst>
              <a:ext uri="smNativeData">
                <pr:smNativeData xmlns:pr="smNativeData" val="SMDATA_16_ZP+mXhMAAAAlAAAAZAAAAE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j6s8KAAAAACgAAAAoAAAAZAAAAGQAAAAAAAAAzMzMAAAAAABQAAAAUAAAAGQAAABkAAAAAAAAABcAAAAUAAAAAAAAAAAAAAD/fwAA/38AAAAAAAAJAAAABAAAAAABAAEMAAAAEAAAAAAAAAAAAAAAA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P///wEAAAAAAAAAAAAAAAAAAAAAAAAAAAAAAAAAAAAAAAAAAAAAAAB/f38A4+rPA8zMzADAwP8Af39/AAAAAAAAAAAAAAAAAAAAAAAAAAAAIQAAABgAAAAUAAAAfQEAAL8AAACqGwAArwQAABAgAAAmAAAACAAAAP//////////"/>
              </a:ext>
            </a:extLst>
          </p:cNvSpPr>
          <p:nvPr/>
        </p:nvSpPr>
        <p:spPr>
          <a:xfrm>
            <a:off x="241935" y="121285"/>
            <a:ext cx="4255135" cy="640080"/>
          </a:xfrm>
          <a:prstGeom prst="rect">
            <a:avLst/>
          </a:prstGeom>
          <a:noFill/>
          <a:ln>
            <a:noFill/>
          </a:ln>
          <a:effectLst/>
        </p:spPr>
        <p:txBody>
          <a:bodyPr vert="horz" wrap="none" lIns="91440" tIns="45720" rIns="91440" bIns="45720" numCol="1" anchor="t"/>
          <a:lstStyle/>
          <a:p>
            <a:pPr>
              <a:defRPr lang="en-us"/>
            </a:pPr>
            <a:r>
              <a:rPr lang="en-us" b="1" i="1" u="sng">
                <a:latin typeface="Verdana" pitchFamily="2" charset="-52"/>
                <a:ea typeface="Century Gothic" pitchFamily="2" charset="-52"/>
                <a:cs typeface="Century Gothic" pitchFamily="2" charset="-52"/>
              </a:rPr>
              <a:t>Домашнее задание: </a:t>
            </a:r>
            <a:endParaRPr lang="en-us" b="1" i="1" u="sng">
              <a:latin typeface="Verdana" pitchFamily="2" charset="-52"/>
              <a:ea typeface="Century Gothic" pitchFamily="2" charset="-52"/>
              <a:cs typeface="Century Gothic" pitchFamily="2" charset="-52"/>
            </a:endParaRPr>
          </a:p>
          <a:p>
            <a:pPr>
              <a:defRPr lang="en-us"/>
            </a:pPr>
            <a:r>
              <a:rPr lang="en-us" b="1" i="1" u="sng">
                <a:latin typeface="Verdana" pitchFamily="2" charset="-52"/>
                <a:ea typeface="Century Gothic" pitchFamily="2" charset="-52"/>
                <a:cs typeface="Century Gothic" pitchFamily="2" charset="-52"/>
              </a:rPr>
              <a:t> составить  конспект в тетради</a:t>
            </a:r>
            <a:endParaRPr lang="en-us" b="1" i="1" u="sng">
              <a:latin typeface="Verdana" pitchFamily="2" charset="-52"/>
              <a:ea typeface="Century Gothic" pitchFamily="2" charset="-52"/>
              <a:cs typeface="Century Gothic" pitchFamily="2" charset="-52"/>
            </a:endParaRPr>
          </a:p>
        </p:txBody>
      </p:sp>
      <p:pic>
        <p:nvPicPr>
          <p:cNvPr id="3" name="Рисунок2"/>
          <p:cNvPicPr>
            <a:picLocks noChangeAspect="1"/>
            <a:extLst>
              <a:ext uri="smNativeData">
                <pr:smNativeData xmlns:pr="smNativeData" val="SMDATA_18_ZP+mXhMAAAAlAAAAEQAAAC8BAAAAkAAAAEgAAACQAAAASAAAAAAAAAAAAAAAAAAAAAEAAABQAAAAAAAAAAAA4D8AAAAAAADgPwAAAAAAAOA/AAAAAAAA4D8AAAAAAADgPwAAAAAAAOA/AAAAAAAA4D8AAAAAAADgPwAAAAAAAOA/AAAAAAAA4D8CAAAAjAAAAAAAAAAAAAAApTAQ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j6s8KAAAAACgAAAAoAAAAZAAAAGQAAAAAAAAAzMzMAAAAAABQAAAAUAAAAGQAAABkAAAAAAAAAAcAAAA4AAAAAAAAAAAAAAAAAAAA////AAAAAAAAAAAAAAAAAAAAAAAAAAAAAAAAAAAAAABkAAAAZAAAAAAAAAAjAAAABAAAAGQAAAAXAAAAFAAAAAAAAAAAAAAA/38AAP9/AAAAAAAACQAAAAQAAAAevqUeDAAAABAAAAAAAAAAAAAAAAAAAAAA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KUwEAX///8BAAAAAAAAAAAAAAAAAAAAAAAAAAAAAAAAAAAAAAAAAAAAAAACf39/AOPqzwPMzMwAwMD/AH9/fwAAAAAAAAAAAAAAAAD///8AAAAAACEAAAAYAAAAFAAAAGk8AAChIgAAAEsAADAqAAAQAAAAJgAAAAgAAAD//////////w=="/>
              </a:ext>
            </a:extLst>
          </p:cNvPicPr>
          <p:nvPr/>
        </p:nvPicPr>
        <p:blipFill>
          <a:blip r:embed="rId2"/>
          <a:stretch>
            <a:fillRect/>
          </a:stretch>
        </p:blipFill>
        <p:spPr>
          <a:xfrm>
            <a:off x="9820275" y="5629275"/>
            <a:ext cx="2371725" cy="1228725"/>
          </a:xfrm>
          <a:prstGeom prst="rect">
            <a:avLst/>
          </a:prstGeom>
          <a:noFill/>
          <a:ln>
            <a:noFill/>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Presentation">
  <a:themeElements>
    <a:clrScheme name="Presentation 1">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Presentation">
      <a:majorFont>
        <a:latin typeface="Century Gothic"/>
        <a:ea typeface="Century Gothic"/>
        <a:cs typeface="Century Gothic"/>
      </a:majorFont>
      <a:minorFont>
        <a:latin typeface="Century Gothic"/>
        <a:ea typeface="Century Gothic"/>
        <a:cs typeface="Century Gothic"/>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sentation 1">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clrMap bg1="lt1" tx1="dk1" bg2="lt2" tx2="dk2" accent1="accent1" accent2="accent2" accent3="accent3" accent4="accent4" accent5="accent5" accent6="accent6" hlink="hlink" folHlink="folHlink"/>
    </a:extraClrScheme>
    <a:extraClrScheme>
      <a:clrScheme name="Presentation 2">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clrMap bg1="lt1" tx1="dk1" bg2="lt2" tx2="dk2" accent1="accent1" accent2="accent2" accent3="accent3" accent4="accent4" accent5="accent5" accent6="accent6" hlink="hlink" folHlink="folHlink"/>
    </a:extraClrScheme>
    <a:extraClrScheme>
      <a:clrScheme name="Presentation 3">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clrMap bg1="lt1" tx1="dk1" bg2="lt2" tx2="dk2" accent1="accent1" accent2="accent2" accent3="accent3" accent4="accent4" accent5="accent5" accent6="accent6" hlink="hlink" folHlink="folHlink"/>
    </a:extraClrScheme>
    <a:extraClrScheme>
      <a:clrScheme name="Presentation 4">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clrMap bg1="lt1" tx1="dk1" bg2="lt2" tx2="dk2" accent1="accent1" accent2="accent2" accent3="accent3" accent4="accent4" accent5="accent5" accent6="accent6" hlink="hlink" folHlink="folHlink"/>
    </a:extraClrScheme>
    <a:extraClrScheme>
      <a:clrScheme name="Presentation 5">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clrMap bg1="lt1" tx1="dk1" bg2="lt2" tx2="dk2" accent1="accent1" accent2="accent2" accent3="accent3" accent4="accent4" accent5="accent5" accent6="accent6" hlink="hlink" folHlink="folHlink"/>
    </a:extraClrScheme>
    <a:extraClrScheme>
      <a:clrScheme name="Presentation 6">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clrMap bg1="lt1" tx1="dk1" bg2="lt2" tx2="dk2" accent1="accent1" accent2="accent2" accent3="accent3" accent4="accent4" accent5="accent5" accent6="accent6" hlink="hlink" folHlink="folHlink"/>
    </a:extraClrScheme>
    <a:extraClrScheme>
      <a:clrScheme name="Presentation 7">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clrMap bg1="lt1" tx1="dk1" bg2="lt2" tx2="dk2" accent1="accent1" accent2="accent2" accent3="accent3" accent4="accent4" accent5="accent5" accent6="accent6" hlink="hlink" folHlink="folHlink"/>
    </a:extraClrScheme>
    <a:extraClrScheme>
      <a:clrScheme name="Presentation 8">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clrMap bg1="lt1" tx1="dk1" bg2="lt2" tx2="dk2" accent1="accent1" accent2="accent2" accent3="accent3" accent4="accent4" accent5="accent5" accent6="accent6" hlink="hlink" folHlink="folHlink"/>
    </a:extraClrScheme>
    <a:extraClrScheme>
      <a:clrScheme name="Presentation 9">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clrMap bg1="lt1" tx1="dk1" bg2="lt2" tx2="dk2" accent1="accent1" accent2="accent2" accent3="accent3" accent4="accent4" accent5="accent5" accent6="accent6" hlink="hlink" folHlink="folHlink"/>
    </a:extraClrScheme>
    <a:extraClrScheme>
      <a:clrScheme name="Presentation 10">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clrMap bg1="lt1" tx1="dk1" bg2="lt2" tx2="dk2" accent1="accent1" accent2="accent2" accent3="accent3" accent4="accent4" accent5="accent5" accent6="accent6" hlink="hlink" folHlink="folHlink"/>
    </a:extraClrScheme>
    <a:extraClrScheme>
      <a:clrScheme name="Presentation 11">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clrMap bg1="lt1" tx1="dk1" bg2="lt2" tx2="dk2" accent1="accent1" accent2="accent2" accent3="accent3" accent4="accent4" accent5="accent5" accent6="accent6" hlink="hlink" folHlink="folHlink"/>
    </a:extraClrScheme>
    <a:extraClrScheme>
      <a:clrScheme name="Presentation 12">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subject/>
  <dc:creator>Алексей Королев</dc:creator>
  <cp:keywords/>
  <dc:description/>
  <cp:lastModifiedBy>Korol</cp:lastModifiedBy>
  <cp:revision>0</cp:revision>
  <dcterms:created xsi:type="dcterms:W3CDTF">2020-03-25T07:14:20Z</dcterms:created>
  <dcterms:modified xsi:type="dcterms:W3CDTF">2020-04-27T15:51:00Z</dcterms:modified>
</cp:coreProperties>
</file>