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003CF-1410-47B8-A610-96B0CB10CED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3EF87-FE0E-4834-B34B-4682C738AE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uroki.net/video/59-iadiernyi-rieaktor-iadiernaia-enierghietika-ekologhichieskiie-probliemy-raboty-atomnykh-eliektrostantsii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548680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Тема: Ядерная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энергетика. Ядерный реактор. Экологические проблемы работы атомных электростанций. Дозиметрия.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82883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Видео урок: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https://videouroki.net/video/59-iadiernyi-rieaktor-iadiernaia-enierghietika-ekologhichieskiie-probliemy-raboty-atomnykh-eliektrostantsii.html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2020-04-28T19:41:49Z</dcterms:created>
  <dcterms:modified xsi:type="dcterms:W3CDTF">2020-04-28T19:50:32Z</dcterms:modified>
</cp:coreProperties>
</file>