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Повторить многообразие млекопитающих и выполнить тесты на сайте «Я класс»</a:t>
            </a:r>
            <a:br>
              <a:rPr lang="ru-RU" dirty="0" smtClean="0"/>
            </a:br>
            <a:r>
              <a:rPr lang="ru-RU" dirty="0" smtClean="0"/>
              <a:t>отправить на эл </a:t>
            </a:r>
            <a:r>
              <a:rPr lang="ru-RU" dirty="0" err="1" smtClean="0"/>
              <a:t>адресс</a:t>
            </a:r>
            <a:r>
              <a:rPr lang="ru-RU" dirty="0" smtClean="0"/>
              <a:t> 2303000095</a:t>
            </a:r>
            <a:r>
              <a:rPr lang="en-US" smtClean="0"/>
              <a:t>@edu.tatar.ru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0812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Повторить многообразие млекопитающих и выполнить тесты на сайте «Я класс» отправить на эл адресс 2303000095@edu.tatar.ru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Повторить многообразие млекопитающих и выполнить тесты на сайте «Я класс» отправить на эл адресс 2303000095@edu.tatar.ru</dc:title>
  <dc:creator>Home</dc:creator>
  <cp:lastModifiedBy>Мухаметзянова </cp:lastModifiedBy>
  <cp:revision>1</cp:revision>
  <dcterms:created xsi:type="dcterms:W3CDTF">2020-05-13T16:26:47Z</dcterms:created>
  <dcterms:modified xsi:type="dcterms:W3CDTF">2020-05-13T16:29:03Z</dcterms:modified>
</cp:coreProperties>
</file>