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ufi.78@mail.ru" TargetMode="External"/><Relationship Id="rId2" Type="http://schemas.openxmlformats.org/officeDocument/2006/relationships/hyperlink" Target="mailto:antipova_25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fic-gulnaz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1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    Повторение</a:t>
            </a:r>
          </a:p>
          <a:p>
            <a:pPr algn="ctr"/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2050" name="Picture 2" descr="C:\Users\Азат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620000" cy="520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зат\Desktop\img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748883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зат\Desktop\img2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748883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зат\Desktop\hello_html_m16f5c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763284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зат\Desktop\img3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62000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зат\Desktop\img6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84887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780928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antipova_25@mail.ru</a:t>
            </a:r>
            <a:r>
              <a:rPr lang="ru-RU" sz="2400" dirty="0" smtClean="0"/>
              <a:t> (Антипова Э.В.)</a:t>
            </a:r>
          </a:p>
          <a:p>
            <a:pPr algn="ctr"/>
            <a:r>
              <a:rPr lang="ru-RU" sz="2400" u="sng" dirty="0" smtClean="0">
                <a:hlinkClick r:id="rId3"/>
              </a:rPr>
              <a:t>gufi.78@mail.ru</a:t>
            </a:r>
            <a:r>
              <a:rPr lang="ru-RU" sz="2400" dirty="0" smtClean="0"/>
              <a:t> (</a:t>
            </a:r>
            <a:r>
              <a:rPr lang="ru-RU" sz="2400" dirty="0" err="1" smtClean="0"/>
              <a:t>Саляхутдинова</a:t>
            </a:r>
            <a:r>
              <a:rPr lang="ru-RU" sz="2400" dirty="0" smtClean="0"/>
              <a:t> Г.С.)</a:t>
            </a:r>
          </a:p>
          <a:p>
            <a:pPr algn="ctr"/>
            <a:r>
              <a:rPr lang="en-US" sz="2400" u="sng" dirty="0" err="1" smtClean="0">
                <a:hlinkClick r:id="rId4"/>
              </a:rPr>
              <a:t>shafic</a:t>
            </a:r>
            <a:r>
              <a:rPr lang="ru-RU" sz="2400" u="sng" dirty="0" smtClean="0">
                <a:hlinkClick r:id="rId4"/>
              </a:rPr>
              <a:t>-</a:t>
            </a:r>
            <a:r>
              <a:rPr lang="en-US" sz="2400" u="sng" dirty="0" err="1" smtClean="0">
                <a:hlinkClick r:id="rId4"/>
              </a:rPr>
              <a:t>gulnaz</a:t>
            </a:r>
            <a:r>
              <a:rPr lang="ru-RU" sz="2400" u="sng" dirty="0" smtClean="0">
                <a:hlinkClick r:id="rId4"/>
              </a:rPr>
              <a:t>@</a:t>
            </a:r>
            <a:r>
              <a:rPr lang="en-US" sz="2400" u="sng" dirty="0" smtClean="0">
                <a:hlinkClick r:id="rId4"/>
              </a:rPr>
              <a:t>mail</a:t>
            </a:r>
            <a:r>
              <a:rPr lang="ru-RU" sz="2400" u="sng" dirty="0" smtClean="0">
                <a:hlinkClick r:id="rId4"/>
              </a:rPr>
              <a:t>.</a:t>
            </a:r>
            <a:r>
              <a:rPr lang="en-US" sz="2400" u="sng" dirty="0" err="1" smtClean="0">
                <a:hlinkClick r:id="rId4"/>
              </a:rPr>
              <a:t>ru</a:t>
            </a:r>
            <a:r>
              <a:rPr lang="ru-RU" sz="2400" u="sng" dirty="0" smtClean="0"/>
              <a:t>  </a:t>
            </a:r>
            <a:r>
              <a:rPr lang="ru-RU" sz="2400" dirty="0" smtClean="0"/>
              <a:t>(</a:t>
            </a:r>
            <a:r>
              <a:rPr lang="ru-RU" sz="2400" dirty="0" err="1" smtClean="0"/>
              <a:t>Шафикова</a:t>
            </a:r>
            <a:r>
              <a:rPr lang="ru-RU" sz="2400" dirty="0" smtClean="0"/>
              <a:t> Г.Д.)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4149080"/>
            <a:ext cx="6120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40466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Домашнее </a:t>
            </a:r>
            <a:r>
              <a:rPr lang="ru-RU" sz="3600" b="1" dirty="0" smtClean="0">
                <a:solidFill>
                  <a:srgbClr val="FF0000"/>
                </a:solidFill>
              </a:rPr>
              <a:t>задание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Стр.132 упр.233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32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Азат</dc:creator>
  <cp:lastModifiedBy>Азат</cp:lastModifiedBy>
  <cp:revision>4</cp:revision>
  <dcterms:created xsi:type="dcterms:W3CDTF">2020-05-16T10:23:58Z</dcterms:created>
  <dcterms:modified xsi:type="dcterms:W3CDTF">2020-05-16T11:03:20Z</dcterms:modified>
</cp:coreProperties>
</file>