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8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1143000"/>
          </a:xfrm>
        </p:spPr>
        <p:txBody>
          <a:bodyPr>
            <a:normAutofit/>
          </a:bodyPr>
          <a:lstStyle/>
          <a:p>
            <a:r>
              <a:rPr lang="ru-RU" sz="3100" dirty="0"/>
              <a:t>Тема урока:</a:t>
            </a:r>
            <a:r>
              <a:rPr lang="ru-RU" sz="3100"/>
              <a:t/>
            </a:r>
            <a:br>
              <a:rPr lang="ru-RU" sz="3100"/>
            </a:br>
            <a:r>
              <a:rPr lang="ru-RU" sz="2800"/>
              <a:t>Тригонометрические уравнения и неравенства.</a:t>
            </a:r>
            <a:endParaRPr lang="ru-RU" sz="31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996952"/>
            <a:ext cx="8291264" cy="4209331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Работа через </a:t>
            </a:r>
            <a:r>
              <a:rPr lang="en-US" sz="2800" dirty="0" smtClean="0"/>
              <a:t>google</a:t>
            </a:r>
            <a:r>
              <a:rPr lang="ru-RU" sz="2800" dirty="0" smtClean="0"/>
              <a:t> класс (присоединиться к курсу по коду </a:t>
            </a:r>
            <a:r>
              <a:rPr lang="en-US" sz="2800" dirty="0" smtClean="0">
                <a:solidFill>
                  <a:srgbClr val="FF0000"/>
                </a:solidFill>
              </a:rPr>
              <a:t>b4zls2f</a:t>
            </a:r>
            <a:r>
              <a:rPr lang="ru-RU" sz="2800" dirty="0" smtClean="0"/>
              <a:t>)</a:t>
            </a:r>
          </a:p>
          <a:p>
            <a:r>
              <a:rPr lang="ru-RU" sz="2800" dirty="0" smtClean="0"/>
              <a:t>Обратная связь </a:t>
            </a:r>
            <a:r>
              <a:rPr lang="ru-RU" sz="2800" dirty="0"/>
              <a:t>через </a:t>
            </a:r>
            <a:r>
              <a:rPr lang="en-US" sz="2800" dirty="0"/>
              <a:t>google</a:t>
            </a:r>
            <a:r>
              <a:rPr lang="ru-RU" sz="2800" dirty="0"/>
              <a:t> </a:t>
            </a:r>
            <a:r>
              <a:rPr lang="ru-RU" sz="2800" dirty="0" smtClean="0"/>
              <a:t>класс</a:t>
            </a:r>
            <a:endParaRPr lang="ru-RU" dirty="0" smtClean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810367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20</Words>
  <Application>Microsoft Office PowerPoint</Application>
  <PresentationFormat>Экран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Тема урока: Тригонометрические уравнения и неравенства.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урока: Квадратные уравнения и неравенства. Рациональные уравнения и неравенства. Иррациональные уравнения и неравенства.</dc:title>
  <dc:creator>1</dc:creator>
  <cp:lastModifiedBy>Windows User</cp:lastModifiedBy>
  <cp:revision>2</cp:revision>
  <dcterms:created xsi:type="dcterms:W3CDTF">2020-04-29T18:51:47Z</dcterms:created>
  <dcterms:modified xsi:type="dcterms:W3CDTF">2020-05-06T17:05:48Z</dcterms:modified>
</cp:coreProperties>
</file>