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6F98C1-2838-4A33-9CC2-2355DAD4FC2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ABC3F4-D825-429B-9154-1FD1443FB8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500306"/>
            <a:ext cx="8458200" cy="164307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 урока:</a:t>
            </a:r>
          </a:p>
          <a:p>
            <a:pPr algn="ctr"/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Лексико-грамматический </a:t>
            </a:r>
            <a:r>
              <a:rPr lang="ru-RU" sz="3200" smtClean="0">
                <a:latin typeface="Tahoma" pitchFamily="34" charset="0"/>
                <a:ea typeface="Tahoma" pitchFamily="34" charset="0"/>
                <a:cs typeface="Tahoma" pitchFamily="34" charset="0"/>
              </a:rPr>
              <a:t>тест по теме 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«Страны изучаемого языка и родная страна».</a:t>
            </a:r>
            <a:endParaRPr lang="ru-RU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2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I. </a:t>
            </a:r>
            <a:r>
              <a:rPr lang="ru-RU" sz="2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Выпиши</a:t>
            </a:r>
            <a:r>
              <a:rPr lang="en-US" sz="2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лишнее слово</a:t>
            </a:r>
            <a:r>
              <a:rPr lang="ru-RU" sz="28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Tx/>
              <a:buAutoNum type="arabicPeriod"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sailing, friendly, skating, diving.</a:t>
            </a:r>
          </a:p>
          <a:p>
            <a:pPr marL="457200" indent="-457200">
              <a:buClrTx/>
              <a:buAutoNum type="arabicPeriod"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helmet, mobile phone, aunt, gloves.</a:t>
            </a:r>
          </a:p>
          <a:p>
            <a:pPr marL="457200" indent="-457200">
              <a:buClr>
                <a:schemeClr val="tx1"/>
              </a:buClr>
              <a:buAutoNum type="arabicPeriod"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August, July, January, June.</a:t>
            </a:r>
          </a:p>
          <a:p>
            <a:pPr marL="457200" indent="-457200">
              <a:buClrTx/>
              <a:buAutoNum type="arabicPeriod"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angry, scared, second, bored.</a:t>
            </a:r>
          </a:p>
          <a:p>
            <a:pPr marL="457200" indent="-457200">
              <a:buClrTx/>
              <a:buAutoNum type="arabicPeriod"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bottle, butter, pepper, sugar.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sz="3100" b="1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II. </a:t>
            </a:r>
            <a:r>
              <a:rPr lang="ru-RU" sz="3100" b="1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Выбери правильный вариант ответа.</a:t>
            </a:r>
            <a:r>
              <a:rPr lang="ru-RU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cap="none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/>
          </a:bodyPr>
          <a:lstStyle/>
          <a:p>
            <a:pPr marL="457200" indent="-457200">
              <a:buClr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Look! Mike is …</a:t>
            </a:r>
          </a:p>
          <a:p>
            <a:pPr marL="457200" indent="-457200">
              <a:buClrTx/>
              <a:buAutoNum type="alphaLcParenR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dive          b) diving             c) dives</a:t>
            </a:r>
          </a:p>
          <a:p>
            <a:pPr marL="457200" indent="-457200">
              <a:buClr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…. Susan play the piano every day?</a:t>
            </a:r>
          </a:p>
          <a:p>
            <a:pPr marL="457200" indent="-457200">
              <a:buClrTx/>
              <a:buAutoNum type="alphaLcParenR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           b) Did                c) Does</a:t>
            </a:r>
          </a:p>
          <a:p>
            <a:pPr marL="457200" indent="-457200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There are … (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рядом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the window.</a:t>
            </a:r>
          </a:p>
          <a:p>
            <a:pPr marL="457200" indent="-457200">
              <a:buClrTx/>
              <a:buAutoNum type="alphaLcParenR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next to      b) in                  c) under</a:t>
            </a:r>
          </a:p>
          <a:p>
            <a:pPr marL="457200" indent="-457200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 Jack is … than Mike.</a:t>
            </a:r>
          </a:p>
          <a:p>
            <a:pPr marL="457200" indent="-457200">
              <a:buClrTx/>
              <a:buAutoNum type="alphaLcParenR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clever         b) cleverer         c) the cleverest</a:t>
            </a:r>
          </a:p>
          <a:p>
            <a:pPr marL="457200" indent="-457200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 My sister went to the zoo ….</a:t>
            </a:r>
          </a:p>
          <a:p>
            <a:pPr marL="457200" indent="-457200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a) Usually        b) yesterday        c) tomorrow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b="1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III. </a:t>
            </a:r>
            <a:r>
              <a:rPr lang="ru-RU" sz="2400" b="1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Прочитай письмо. Отметь утверждения верные «</a:t>
            </a:r>
            <a:r>
              <a:rPr lang="en-US" sz="2400" b="1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True</a:t>
            </a:r>
            <a:r>
              <a:rPr lang="ru-RU" sz="2400" b="1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 и неверные «</a:t>
            </a:r>
            <a:r>
              <a:rPr lang="en-US" sz="2400" b="1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False</a:t>
            </a:r>
            <a:r>
              <a:rPr lang="ru-RU" sz="2400" b="1" cap="none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».</a:t>
            </a:r>
            <a:r>
              <a:rPr lang="ru-RU" sz="2400" cap="non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400" cap="none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2400" cap="non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Dear Mike, 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My Dad and I are having a great time here in Great Britain. The weather is sunny and warm.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Yesterday we went to the British Museum. Then we ate in a café next to the river. I love burgers and chips! In the afternoon we went shopping and I bought a T-shirt with a picture of Big Ben on it.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17463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Tomorrow we are going to walk in the park. Then we are going to see Big Ben and Dad is going to take some photos of me. I can’t wait!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17463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Anyway, that’s all for now. Take care.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17463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Love, 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17463"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Sam 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857916"/>
          </a:xfrm>
        </p:spPr>
        <p:txBody>
          <a:bodyPr/>
          <a:lstStyle/>
          <a:p>
            <a:pPr lvl="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Sam and his Dad are in Great Britain.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It’s cloudy in Great Britain.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They were at the zoo yesterday.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 A café was next to the river.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 Sam bought a T-shirt.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IV</a:t>
            </a:r>
            <a:r>
              <a:rPr lang="en-US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*. </a:t>
            </a:r>
            <a:r>
              <a:rPr lang="ru-RU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Напиши рассказ о своем лучшем друге на английском языке (</a:t>
            </a:r>
            <a:r>
              <a:rPr lang="en-US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 best friend</a:t>
            </a:r>
            <a:r>
              <a:rPr lang="ru-RU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). </a:t>
            </a:r>
            <a:endParaRPr lang="ru-RU" sz="280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твоем рассказе должна быть следующая информация:</a:t>
            </a:r>
          </a:p>
          <a:p>
            <a:pPr lvl="0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Как его зовут;</a:t>
            </a:r>
          </a:p>
          <a:p>
            <a:pPr lvl="0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Его возраст, внешность, характер;</a:t>
            </a:r>
          </a:p>
          <a:p>
            <a:pPr lvl="0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Что он/она  умеет, не умеет делать;</a:t>
            </a:r>
          </a:p>
          <a:p>
            <a:pPr lvl="0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Что вы обычно делаете вместе.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Домашнее задание:</a:t>
            </a: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Выполните все задания и отправьте учителю.</a:t>
            </a:r>
            <a:endParaRPr lang="ru-RU" sz="2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Адреса учителей</a:t>
            </a:r>
            <a:endParaRPr lang="ru-RU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20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78985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ФИО учителя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Адрес электронной почты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Номер телефона (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Whatsapp</a:t>
                      </a:r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3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Шаймарданова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Гульшат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Ришатовна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espanol1606@mail.ru</a:t>
                      </a:r>
                      <a:endParaRPr lang="ru-RU" sz="2000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89179372042 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3644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Мустафина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Гульнира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Наилевна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mustafina_nira@mail.ru</a:t>
                      </a:r>
                      <a:endParaRPr lang="ru-RU" sz="2000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89656091266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36444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Гамбарова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Лилия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Талгатовна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sal_gamb17@mail.ru</a:t>
                      </a:r>
                      <a:endParaRPr lang="ru-RU" sz="2000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89050381115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36444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Мухаметшина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Айгуль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Фаритовна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aygul197422@mail.ru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89083348748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3644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Романова Марина Анатольевна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14marina11@mail.ru</a:t>
                      </a:r>
                      <a:endParaRPr lang="ru-RU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89274455104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129</TotalTime>
  <Words>429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Презентация PowerPoint</vt:lpstr>
      <vt:lpstr>I. Выпиши лишнее слово. </vt:lpstr>
      <vt:lpstr>II. Выбери правильный вариант ответа. </vt:lpstr>
      <vt:lpstr>III. Прочитай письмо. Отметь утверждения верные «True» и неверные «False». </vt:lpstr>
      <vt:lpstr>Презентация PowerPoint</vt:lpstr>
      <vt:lpstr>Презентация PowerPoint</vt:lpstr>
      <vt:lpstr>Презентация PowerPoint</vt:lpstr>
      <vt:lpstr>Адреса учителей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Гульнира</dc:creator>
  <cp:lastModifiedBy>Фидания Фидаиловна</cp:lastModifiedBy>
  <cp:revision>17</cp:revision>
  <dcterms:created xsi:type="dcterms:W3CDTF">2020-05-06T08:37:27Z</dcterms:created>
  <dcterms:modified xsi:type="dcterms:W3CDTF">2020-05-06T20:43:46Z</dcterms:modified>
</cp:coreProperties>
</file>