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EB81020-FC40-4C15-9FD0-0E90F73916B4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7EFD5C-4EDE-4BDB-8A5A-537FE5AB3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85992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English in Use.</a:t>
            </a:r>
            <a:endParaRPr lang="ru-RU" sz="54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85791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Открой учебник на стр.122 у.3. Прочитай диалог и переведи устно. Новые слова тебе помогут.</a:t>
            </a: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kind – 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вид, тип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ordinary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обычный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reasonable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справедливый, разумный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rent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брать напрокат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sign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подписывать, ставить подпись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 day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в день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Read again and answer. What kind of bikes does the customer rent?</a:t>
            </a:r>
            <a:endParaRPr lang="ru-RU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cap="non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Открой сборник упражнений, выполни у.4 с.104</a:t>
            </a:r>
            <a:endParaRPr lang="ru-RU" sz="3200" cap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-3175" algn="ctr">
              <a:buNone/>
              <a:tabLst>
                <a:tab pos="0" algn="l"/>
              </a:tabLst>
            </a:pPr>
            <a:r>
              <a:rPr lang="ru-RU" dirty="0" smtClean="0"/>
              <a:t>Прочитайте  и вставьте пропущенные предложения, чтобы дополнить диалог. Одно предложение лишнее.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pPr algn="ctr"/>
            <a:r>
              <a:rPr lang="ru-RU" sz="4000" cap="none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Проверь себя</a:t>
            </a:r>
            <a:endParaRPr lang="ru-RU" sz="4000" cap="none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Hello! </a:t>
            </a:r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Can I help you?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Yes, please. </a:t>
            </a:r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We’d like to rent two tennis rackets.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Right. We’ve got ordinary and professional ones.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Professional, I think. </a:t>
            </a:r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My son goes in for tennis professionally.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These two are quite good.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They look great. </a:t>
            </a:r>
          </a:p>
          <a:p>
            <a:pPr>
              <a:buFontTx/>
              <a:buChar char="-"/>
            </a:pPr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you like them?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Well… </a:t>
            </a:r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How much does it cost per day?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Three pounds per day for each racket.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That's OK. We’ll have </a:t>
            </a:r>
            <a:r>
              <a:rPr lang="en-US" smtClean="0">
                <a:latin typeface="Tahoma" pitchFamily="34" charset="0"/>
                <a:ea typeface="Tahoma" pitchFamily="34" charset="0"/>
                <a:cs typeface="Tahoma" pitchFamily="34" charset="0"/>
              </a:rPr>
              <a:t>them for a week.</a:t>
            </a:r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Certainly. </a:t>
            </a:r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Can you sign here, please?</a:t>
            </a:r>
          </a:p>
          <a:p>
            <a:pPr>
              <a:buFontTx/>
              <a:buChar char="-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course. Thank you.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Homework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57430"/>
            <a:ext cx="7239000" cy="20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14348" y="1357298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Выбери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правильный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ответ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отправь фото своему учителю.</a:t>
            </a:r>
            <a:endParaRPr lang="ru-RU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Адреса учителей</a:t>
            </a:r>
            <a:endParaRPr lang="ru-RU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7886700" cy="5173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598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ФИО учителя</a:t>
                      </a: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Адрес электронной почты</a:t>
                      </a: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Номер телефона 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Whatsapp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horzOverflow="overflow"/>
                </a:tc>
              </a:tr>
              <a:tr h="915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Шаймарданова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Гульшат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Ришатовна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espanol1606@mail.ru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89179372042 </a:t>
                      </a:r>
                    </a:p>
                  </a:txBody>
                  <a:tcPr marL="68580" marR="68580" horzOverflow="overflow"/>
                </a:tc>
              </a:tr>
              <a:tr h="915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Мустафина Гульнира Наилевна</a:t>
                      </a: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mustafina_nira@mail.ru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89656091266</a:t>
                      </a:r>
                    </a:p>
                  </a:txBody>
                  <a:tcPr marL="68580" marR="68580" horzOverflow="overflow"/>
                </a:tc>
              </a:tr>
              <a:tr h="915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Гамбарова Лилия Талгатовна</a:t>
                      </a: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sal_gamb17@mail.ru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89050381115</a:t>
                      </a:r>
                    </a:p>
                  </a:txBody>
                  <a:tcPr marL="68580" marR="68580" horzOverflow="overflow"/>
                </a:tc>
              </a:tr>
              <a:tr h="915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Резванова Лариса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Хамисовна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kler_dima@mail.ru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89120949396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horzOverflow="overflow"/>
                </a:tc>
              </a:tr>
              <a:tr h="915035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Мухаметшина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Айгуль</a:t>
                      </a:r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20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Фаритовна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aygul197422@mail.ru</a:t>
                      </a:r>
                      <a:endParaRPr lang="ru-RU" sz="20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89083348748</a:t>
                      </a:r>
                      <a:endParaRPr lang="ru-RU" sz="2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233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Слайд 1</vt:lpstr>
      <vt:lpstr>Слайд 2</vt:lpstr>
      <vt:lpstr>Открой сборник упражнений, выполни у.4 с.104</vt:lpstr>
      <vt:lpstr>Проверь себя</vt:lpstr>
      <vt:lpstr>Homework</vt:lpstr>
      <vt:lpstr>Адреса учителей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Гульнира</dc:creator>
  <cp:lastModifiedBy>Гульнира</cp:lastModifiedBy>
  <cp:revision>11</cp:revision>
  <dcterms:created xsi:type="dcterms:W3CDTF">2020-04-29T10:53:07Z</dcterms:created>
  <dcterms:modified xsi:type="dcterms:W3CDTF">2020-04-29T12:15:41Z</dcterms:modified>
</cp:coreProperties>
</file>