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9" r:id="rId4"/>
    <p:sldId id="260" r:id="rId5"/>
    <p:sldId id="257" r:id="rId6"/>
    <p:sldId id="258" r:id="rId7"/>
    <p:sldId id="262" r:id="rId8"/>
    <p:sldId id="263" r:id="rId9"/>
    <p:sldId id="268" r:id="rId10"/>
    <p:sldId id="266" r:id="rId11"/>
    <p:sldId id="264" r:id="rId12"/>
    <p:sldId id="269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Zmsj_MAjrHQ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volna.org/wp-content/uploads/2016/09/01-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216"/>
            <a:ext cx="9148221" cy="686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206084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196752"/>
            <a:ext cx="7982698" cy="27392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Н. Некрасов  «Мороз, Красный нос</a:t>
            </a:r>
            <a:r>
              <a:rPr lang="ru-RU" sz="3600" b="1" dirty="0" smtClean="0"/>
              <a:t>».</a:t>
            </a:r>
          </a:p>
          <a:p>
            <a:r>
              <a:rPr lang="ru-RU" sz="3600" b="1" dirty="0" smtClean="0"/>
              <a:t>Л</a:t>
            </a:r>
            <a:r>
              <a:rPr lang="ru-RU" sz="3600" b="1" dirty="0"/>
              <a:t>. Толстой  «Был русский князь Олег</a:t>
            </a:r>
            <a:r>
              <a:rPr lang="ru-RU" sz="3600" b="1" dirty="0" smtClean="0"/>
              <a:t>».</a:t>
            </a:r>
            <a:r>
              <a:rPr lang="ru-RU" sz="3600" b="1" dirty="0"/>
              <a:t> </a:t>
            </a:r>
          </a:p>
          <a:p>
            <a:r>
              <a:rPr lang="ru-RU" sz="3600" b="1" dirty="0" smtClean="0"/>
              <a:t>Проект</a:t>
            </a:r>
            <a:r>
              <a:rPr lang="ru-RU" sz="3600" b="1" dirty="0"/>
              <a:t>. Мы идём в музей</a:t>
            </a:r>
            <a:r>
              <a:rPr lang="ru-RU" sz="3600" b="1" dirty="0" smtClean="0"/>
              <a:t>.</a:t>
            </a:r>
          </a:p>
          <a:p>
            <a:r>
              <a:rPr lang="ru-RU" sz="3600" b="1" dirty="0" smtClean="0"/>
              <a:t> </a:t>
            </a:r>
            <a:r>
              <a:rPr lang="ru-RU" sz="3600" b="1" dirty="0"/>
              <a:t>Подготовка к экскурсии. 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09977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5106" y="1700808"/>
            <a:ext cx="365536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Посмотрите мультфильм</a:t>
            </a:r>
            <a:endParaRPr lang="ru-RU" sz="2400" dirty="0">
              <a:hlinkClick r:id="rId2"/>
            </a:endParaRPr>
          </a:p>
          <a:p>
            <a:pPr marL="0" indent="0">
              <a:buNone/>
            </a:pPr>
            <a:r>
              <a:rPr lang="ru-RU" sz="2400" dirty="0" smtClean="0"/>
              <a:t>«Песнь </a:t>
            </a:r>
            <a:r>
              <a:rPr lang="ru-RU" sz="2400" dirty="0"/>
              <a:t>о Вещем </a:t>
            </a:r>
            <a:r>
              <a:rPr lang="ru-RU" sz="2400" dirty="0" smtClean="0"/>
              <a:t>Олеге». </a:t>
            </a: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www.youtube.com/watch?v=Zmsj_MAjrHQ</a:t>
            </a:r>
            <a:endParaRPr lang="ru-RU" sz="2400" dirty="0"/>
          </a:p>
        </p:txBody>
      </p:sp>
      <p:pic>
        <p:nvPicPr>
          <p:cNvPr id="10242" name="Picture 2" descr="https://bibliosfera.su/image/cache/catalog/img/dethudozh/BO00038958-800x1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" y="183556"/>
            <a:ext cx="5131036" cy="641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67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ds02.infourok.ru/uploads/ex/0b10/0002ddb7-99bd6ea5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79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Домашнее задание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4051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Есть ли литературный музей или музей писателя в вашем регионе? Расскажи о нём. </a:t>
            </a:r>
          </a:p>
          <a:p>
            <a:pPr marL="0" indent="0">
              <a:buNone/>
            </a:pPr>
            <a:r>
              <a:rPr lang="ru-RU" dirty="0" smtClean="0"/>
              <a:t>(Подобрать нужный материал, оформить проект.)</a:t>
            </a:r>
          </a:p>
          <a:p>
            <a:pPr marL="0" indent="0" algn="ctr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mtClean="0"/>
              <a:t>Образцы </a:t>
            </a:r>
            <a:endParaRPr lang="ru-RU" smtClean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91" y="3068960"/>
            <a:ext cx="3894930" cy="292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874" y="3032398"/>
            <a:ext cx="4196854" cy="295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27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ds02.infourok.ru/uploads/ex/0b10/0002ddb7-99bd6ea5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529324"/>
            <a:ext cx="73887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dirty="0"/>
              <a:t>Домашнее задание отправь </a:t>
            </a:r>
          </a:p>
          <a:p>
            <a:pPr algn="ctr">
              <a:defRPr/>
            </a:pPr>
            <a:r>
              <a:rPr lang="ru-RU" sz="4400" dirty="0"/>
              <a:t>на </a:t>
            </a:r>
            <a:r>
              <a:rPr lang="en-US" sz="4400" b="1" dirty="0"/>
              <a:t>WhatsApp</a:t>
            </a:r>
            <a:r>
              <a:rPr lang="ru-RU" sz="4400" b="1" dirty="0"/>
              <a:t> учителя. </a:t>
            </a:r>
          </a:p>
        </p:txBody>
      </p:sp>
    </p:spTree>
    <p:extLst>
      <p:ext uri="{BB962C8B-B14F-4D97-AF65-F5344CB8AC3E}">
        <p14:creationId xmlns:p14="http://schemas.microsoft.com/office/powerpoint/2010/main" val="31280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s://fsd.multiurok.ru/html/2019/09/30/s_5d92159d76214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73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ds04.infourok.ru/uploads/ex/07e4/0016b0ab-2e5236d8/1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13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900igr.net/up/datas/181973/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2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15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up/datas/173300/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4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71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s://ds05.infourok.ru/uploads/ex/0f36/00015b3d-a20a3b30/640/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2633" y="5915037"/>
            <a:ext cx="43979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на </a:t>
            </a:r>
            <a:r>
              <a:rPr lang="ru-RU" sz="2400" b="1" dirty="0" smtClean="0">
                <a:solidFill>
                  <a:srgbClr val="00B050"/>
                </a:solidFill>
              </a:rPr>
              <a:t>с.125 </a:t>
            </a:r>
            <a:r>
              <a:rPr lang="ru-RU" sz="2400" b="1" dirty="0">
                <a:solidFill>
                  <a:srgbClr val="00B050"/>
                </a:solidFill>
              </a:rPr>
              <a:t>учебника прочитайте </a:t>
            </a:r>
            <a:r>
              <a:rPr lang="ru-RU" sz="2400" b="1" dirty="0" smtClean="0">
                <a:solidFill>
                  <a:srgbClr val="00B050"/>
                </a:solidFill>
              </a:rPr>
              <a:t>, 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ответьте </a:t>
            </a:r>
            <a:r>
              <a:rPr lang="ru-RU" sz="2400" b="1" dirty="0">
                <a:solidFill>
                  <a:srgbClr val="00B050"/>
                </a:solidFill>
              </a:rPr>
              <a:t>на </a:t>
            </a:r>
            <a:r>
              <a:rPr lang="ru-RU" sz="2400" b="1" dirty="0" smtClean="0">
                <a:solidFill>
                  <a:srgbClr val="00B050"/>
                </a:solidFill>
              </a:rPr>
              <a:t>вопрос </a:t>
            </a:r>
            <a:r>
              <a:rPr lang="ru-RU" sz="2400" b="1" dirty="0">
                <a:solidFill>
                  <a:srgbClr val="00B050"/>
                </a:solidFill>
              </a:rPr>
              <a:t>(устно)  </a:t>
            </a:r>
          </a:p>
        </p:txBody>
      </p:sp>
    </p:spTree>
    <p:extLst>
      <p:ext uri="{BB962C8B-B14F-4D97-AF65-F5344CB8AC3E}">
        <p14:creationId xmlns:p14="http://schemas.microsoft.com/office/powerpoint/2010/main" val="171628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fsd.multiurok.ru/html/2017/12/07/s_5a295638acb39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34"/>
            <a:ext cx="9144000" cy="68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72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ds04.infourok.ru/uploads/ex/0145/00111844-efc7a98a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" y="0"/>
            <a:ext cx="9191368" cy="689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04270" y="-99392"/>
            <a:ext cx="66032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Лев Николаевич Толстой</a:t>
            </a:r>
            <a:endParaRPr lang="ru-RU" sz="48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9281" y="6075181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Откройте  с.127-128  учебника, прочитайте </a:t>
            </a:r>
            <a:r>
              <a:rPr lang="ru-RU" sz="2400" dirty="0" smtClean="0">
                <a:solidFill>
                  <a:srgbClr val="FFC000"/>
                </a:solidFill>
              </a:rPr>
              <a:t>произведение </a:t>
            </a:r>
            <a:r>
              <a:rPr lang="ru-RU" sz="2400" dirty="0">
                <a:solidFill>
                  <a:srgbClr val="FFC000"/>
                </a:solidFill>
              </a:rPr>
              <a:t> </a:t>
            </a:r>
            <a:r>
              <a:rPr lang="ru-RU" sz="2400" b="1" dirty="0">
                <a:solidFill>
                  <a:srgbClr val="FFC000"/>
                </a:solidFill>
              </a:rPr>
              <a:t>Л</a:t>
            </a:r>
            <a:r>
              <a:rPr lang="ru-RU" sz="2400" dirty="0">
                <a:solidFill>
                  <a:srgbClr val="FFC000"/>
                </a:solidFill>
              </a:rPr>
              <a:t>.</a:t>
            </a:r>
            <a:r>
              <a:rPr lang="ru-RU" sz="2400" b="1" dirty="0">
                <a:solidFill>
                  <a:srgbClr val="FFC000"/>
                </a:solidFill>
              </a:rPr>
              <a:t>Н</a:t>
            </a:r>
            <a:r>
              <a:rPr lang="ru-RU" sz="2400" dirty="0">
                <a:solidFill>
                  <a:srgbClr val="FFC000"/>
                </a:solidFill>
              </a:rPr>
              <a:t>. </a:t>
            </a:r>
            <a:r>
              <a:rPr lang="ru-RU" sz="2400" b="1" dirty="0">
                <a:solidFill>
                  <a:srgbClr val="FFC000"/>
                </a:solidFill>
              </a:rPr>
              <a:t>Толстого</a:t>
            </a:r>
            <a:r>
              <a:rPr lang="ru-RU" sz="2400" dirty="0">
                <a:solidFill>
                  <a:srgbClr val="FFC000"/>
                </a:solidFill>
              </a:rPr>
              <a:t> «Был русский князь </a:t>
            </a:r>
            <a:r>
              <a:rPr lang="ru-RU" sz="2400" b="1" dirty="0">
                <a:solidFill>
                  <a:srgbClr val="FFC000"/>
                </a:solidFill>
              </a:rPr>
              <a:t>Олег</a:t>
            </a:r>
            <a:r>
              <a:rPr lang="ru-RU" sz="2400" dirty="0">
                <a:solidFill>
                  <a:srgbClr val="FFC000"/>
                </a:solidFill>
              </a:rPr>
              <a:t>»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endParaRPr lang="ru-RU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2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ds02.infourok.ru/uploads/ex/0b10/0002ddb7-99bd6ea5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1520760"/>
            <a:ext cx="2921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- потому что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79912" y="2199001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- колдуны, чародеи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11959" y="2906887"/>
            <a:ext cx="4824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- колдуны, чародеи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75856" y="3575315"/>
            <a:ext cx="5868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- вежливое обращение к князю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23928" y="4160090"/>
            <a:ext cx="2921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- обвинить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51373" y="4892445"/>
            <a:ext cx="2921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- этот</a:t>
            </a:r>
            <a:endParaRPr lang="ru-RU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03848" y="5517232"/>
            <a:ext cx="2921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- известен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70252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118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Фидания Фидаиловна</dc:creator>
  <cp:lastModifiedBy>Фидания Фидаиловна</cp:lastModifiedBy>
  <cp:revision>17</cp:revision>
  <dcterms:created xsi:type="dcterms:W3CDTF">2020-05-02T12:09:57Z</dcterms:created>
  <dcterms:modified xsi:type="dcterms:W3CDTF">2020-05-06T21:24:30Z</dcterms:modified>
</cp:coreProperties>
</file>