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8" r:id="rId3"/>
    <p:sldId id="262" r:id="rId4"/>
    <p:sldId id="258" r:id="rId5"/>
    <p:sldId id="263" r:id="rId6"/>
    <p:sldId id="264" r:id="rId7"/>
    <p:sldId id="259" r:id="rId8"/>
    <p:sldId id="269" r:id="rId9"/>
    <p:sldId id="265" r:id="rId10"/>
    <p:sldId id="271" r:id="rId11"/>
    <p:sldId id="270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7" autoAdjust="0"/>
    <p:restoredTop sz="94660"/>
  </p:normalViewPr>
  <p:slideViewPr>
    <p:cSldViewPr>
      <p:cViewPr varScale="1">
        <p:scale>
          <a:sx n="66" d="100"/>
          <a:sy n="66" d="100"/>
        </p:scale>
        <p:origin x="145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71CE-7D11-449F-A681-EB234434EA31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D54D-6124-4210-AEE5-F9DCA8342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046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71CE-7D11-449F-A681-EB234434EA31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D54D-6124-4210-AEE5-F9DCA8342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5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71CE-7D11-449F-A681-EB234434EA31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D54D-6124-4210-AEE5-F9DCA8342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090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71CE-7D11-449F-A681-EB234434EA31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D54D-6124-4210-AEE5-F9DCA8342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61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71CE-7D11-449F-A681-EB234434EA31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D54D-6124-4210-AEE5-F9DCA8342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919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71CE-7D11-449F-A681-EB234434EA31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D54D-6124-4210-AEE5-F9DCA8342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83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71CE-7D11-449F-A681-EB234434EA31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D54D-6124-4210-AEE5-F9DCA8342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242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71CE-7D11-449F-A681-EB234434EA31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D54D-6124-4210-AEE5-F9DCA8342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326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71CE-7D11-449F-A681-EB234434EA31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D54D-6124-4210-AEE5-F9DCA8342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87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71CE-7D11-449F-A681-EB234434EA31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D54D-6124-4210-AEE5-F9DCA8342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073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71CE-7D11-449F-A681-EB234434EA31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D54D-6124-4210-AEE5-F9DCA8342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38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971CE-7D11-449F-A681-EB234434EA31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FD54D-6124-4210-AEE5-F9DCA8342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4281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8bHOSUd-so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elmiranik1971@mail.ru" TargetMode="External"/><Relationship Id="rId2" Type="http://schemas.openxmlformats.org/officeDocument/2006/relationships/hyperlink" Target="mailto:aidar1990@bk.ru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42" y="2204864"/>
            <a:ext cx="5868861" cy="39101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47667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1. Кроссовый </a:t>
            </a:r>
            <a:r>
              <a:rPr lang="ru-RU" sz="2800" dirty="0"/>
              <a:t>бег  по пересеченной </a:t>
            </a:r>
            <a:r>
              <a:rPr lang="ru-RU" sz="2800" dirty="0" smtClean="0"/>
              <a:t>местности. </a:t>
            </a:r>
          </a:p>
          <a:p>
            <a:pPr algn="ctr"/>
            <a:r>
              <a:rPr lang="ru-RU" sz="2800" dirty="0" smtClean="0"/>
              <a:t>2. Бег </a:t>
            </a:r>
            <a:r>
              <a:rPr lang="ru-RU" sz="2800" dirty="0"/>
              <a:t>на короткую дистанцию – 30м, 60м. Повторение основ спортивной ходьбы</a:t>
            </a:r>
            <a:endParaRPr lang="ru-RU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35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Бег на короткую дистанцию – </a:t>
            </a:r>
            <a:r>
              <a:rPr lang="ru-RU" sz="4000" dirty="0" smtClean="0"/>
              <a:t>30м</a:t>
            </a:r>
          </a:p>
          <a:p>
            <a:r>
              <a:rPr lang="ru-RU" sz="3200" dirty="0" smtClean="0"/>
              <a:t>Перейдите по ссылке, просмотрите видео</a:t>
            </a:r>
          </a:p>
          <a:p>
            <a:endParaRPr lang="ru-RU" sz="3200" dirty="0"/>
          </a:p>
          <a:p>
            <a:r>
              <a:rPr lang="en-US" sz="3200" dirty="0">
                <a:hlinkClick r:id="rId2"/>
              </a:rPr>
              <a:t>https://</a:t>
            </a:r>
            <a:r>
              <a:rPr lang="en-US" sz="3200" dirty="0" smtClean="0">
                <a:hlinkClick r:id="rId2"/>
              </a:rPr>
              <a:t>www.youtube.com/watch?v=28bHOSUd-so</a:t>
            </a:r>
            <a:r>
              <a:rPr lang="ru-RU" sz="3200" smtClean="0"/>
              <a:t> </a:t>
            </a: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597950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799288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Домашнее задание</a:t>
            </a:r>
          </a:p>
          <a:p>
            <a:pPr algn="ctr"/>
            <a:r>
              <a:rPr lang="ru-RU" sz="2400" dirty="0" smtClean="0"/>
              <a:t>Ответить на вопросы</a:t>
            </a:r>
          </a:p>
          <a:p>
            <a:pPr algn="ctr"/>
            <a:endParaRPr lang="ru-RU" sz="2400" dirty="0" smtClean="0"/>
          </a:p>
          <a:p>
            <a:r>
              <a:rPr lang="ru-RU" sz="2400" dirty="0" smtClean="0"/>
              <a:t>1. </a:t>
            </a:r>
            <a:r>
              <a:rPr lang="ru-RU" b="1" dirty="0"/>
              <a:t>Протяженность марафонской </a:t>
            </a:r>
            <a:r>
              <a:rPr lang="ru-RU" b="1" dirty="0" smtClean="0"/>
              <a:t>дистанции?</a:t>
            </a:r>
          </a:p>
          <a:p>
            <a:r>
              <a:rPr lang="ru-RU" sz="2400" b="1" dirty="0" smtClean="0"/>
              <a:t>2. К</a:t>
            </a:r>
            <a:r>
              <a:rPr lang="ru-RU" b="1" dirty="0" smtClean="0"/>
              <a:t>акая </a:t>
            </a:r>
            <a:r>
              <a:rPr lang="ru-RU" b="1" dirty="0"/>
              <a:t>температура считается оптимальной для проведения марафонского забега</a:t>
            </a:r>
            <a:r>
              <a:rPr lang="ru-RU" b="1" dirty="0" smtClean="0"/>
              <a:t>?</a:t>
            </a:r>
          </a:p>
          <a:p>
            <a:r>
              <a:rPr lang="ru-RU" sz="2400" dirty="0" smtClean="0"/>
              <a:t>3. </a:t>
            </a:r>
            <a:r>
              <a:rPr lang="ru-RU" b="1" dirty="0"/>
              <a:t>Какова длина спринтерской дистанции?</a:t>
            </a:r>
            <a:endParaRPr lang="ru-RU" sz="2400" dirty="0"/>
          </a:p>
          <a:p>
            <a:pPr algn="ctr"/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36440" y="501317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altLang="ru-RU" dirty="0"/>
              <a:t>Контакты: </a:t>
            </a:r>
            <a:r>
              <a:rPr lang="ru-RU" altLang="ru-RU" dirty="0" err="1"/>
              <a:t>Хакимуллин</a:t>
            </a:r>
            <a:r>
              <a:rPr lang="ru-RU" altLang="ru-RU" dirty="0"/>
              <a:t> Айдар </a:t>
            </a:r>
            <a:r>
              <a:rPr lang="ru-RU" altLang="ru-RU" dirty="0" err="1"/>
              <a:t>Маулитгараевич</a:t>
            </a:r>
            <a:endParaRPr lang="ru-RU" altLang="ru-RU" dirty="0"/>
          </a:p>
          <a:p>
            <a:pPr algn="r">
              <a:defRPr/>
            </a:pPr>
            <a:r>
              <a:rPr lang="ru-RU" altLang="ru-RU" dirty="0"/>
              <a:t> </a:t>
            </a:r>
            <a:r>
              <a:rPr lang="en-US" altLang="ru-RU" dirty="0"/>
              <a:t>Email – </a:t>
            </a:r>
            <a:r>
              <a:rPr lang="en-US" altLang="ru-RU" dirty="0">
                <a:hlinkClick r:id="rId2"/>
              </a:rPr>
              <a:t>aidar1990@bk.ru</a:t>
            </a:r>
            <a:r>
              <a:rPr lang="ru-RU" altLang="ru-RU" dirty="0"/>
              <a:t> </a:t>
            </a:r>
            <a:endParaRPr lang="en-US" altLang="ru-RU" dirty="0"/>
          </a:p>
          <a:p>
            <a:pPr algn="r">
              <a:defRPr/>
            </a:pPr>
            <a:r>
              <a:rPr lang="en-US" altLang="ru-RU" dirty="0"/>
              <a:t> WhatsApp – 89600317709</a:t>
            </a:r>
          </a:p>
          <a:p>
            <a:pPr algn="r">
              <a:defRPr/>
            </a:pPr>
            <a:r>
              <a:rPr lang="ru-RU" altLang="ru-RU" dirty="0" err="1"/>
              <a:t>Минимуллин</a:t>
            </a:r>
            <a:r>
              <a:rPr lang="ru-RU" altLang="ru-RU" dirty="0"/>
              <a:t> Эльмира Николаевна</a:t>
            </a:r>
          </a:p>
          <a:p>
            <a:pPr algn="r">
              <a:defRPr/>
            </a:pPr>
            <a:r>
              <a:rPr lang="ru-RU" altLang="ru-RU" dirty="0"/>
              <a:t> </a:t>
            </a:r>
            <a:r>
              <a:rPr lang="en-US" altLang="ru-RU" dirty="0"/>
              <a:t>Email – </a:t>
            </a:r>
            <a:r>
              <a:rPr lang="en-US" altLang="ru-RU" dirty="0">
                <a:hlinkClick r:id="rId3"/>
              </a:rPr>
              <a:t>elmiranik1971@mail.ru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62982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746" y="1412776"/>
            <a:ext cx="4248472" cy="38661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5668864"/>
            <a:ext cx="6323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33265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НАШЕ ЗДОРОВЬЕ  - В НАШИХ РУКАХ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33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5590" y="4293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«ЕСЛИ  ХОЧЕШЬ БЫТЬ СИЛЬНЫМ –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БЕГАЙ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ХОЧЕШЬ БЫТЬ КРАСИВЫМ –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БЕГАЙ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ХОЧЕШЬ БЫТЬ УМНЫМ –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БЕГАЙ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(древнегреческое изречение)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0" y="2874951"/>
            <a:ext cx="3942184" cy="26363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908" y="4149080"/>
            <a:ext cx="3942184" cy="26274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629" y="2874951"/>
            <a:ext cx="3163603" cy="263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3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2411" y="13332"/>
            <a:ext cx="9180512" cy="1926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Кросс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забег в среднем темпе на дальние дистанции (от 3 км и более) </a:t>
            </a:r>
            <a:endParaRPr lang="ru-RU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20000"/>
              </a:spcBef>
            </a:pP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пересечённой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местности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791" y="1878458"/>
            <a:ext cx="2714263" cy="40781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60" y="4221087"/>
            <a:ext cx="4525583" cy="24749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878458"/>
            <a:ext cx="4470341" cy="285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4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14388" y="0"/>
            <a:ext cx="9217024" cy="11569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качество и упражнения </a:t>
            </a:r>
          </a:p>
          <a:p>
            <a:r>
              <a:rPr lang="ru-RU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его развития</a:t>
            </a:r>
            <a:endParaRPr lang="ru-RU" sz="3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195736" y="1156990"/>
            <a:ext cx="6948264" cy="57010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Выносливость 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 способствует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сердечно-сосудистой и дыхательной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 и др.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развития выносливости: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Передвижения на лыжах, плаванье;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Равномерный бег и ходьба;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Непрерывный бег с чередованием скорости движения;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Полосы препятствий;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Равномерный бег по пересеченной местности.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1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ВНЕШНИЕ ПРИЗНАКИ САМОЧУВСТВИЯ </a:t>
            </a:r>
          </a:p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выполнении длительного бега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2204864"/>
            <a:ext cx="40589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самочувствие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 настроение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Аппетит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Боли в мышечных группах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Покраснение кожного покрова, обильное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потовыделение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6174"/>
            <a:ext cx="4384392" cy="439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8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 </a:t>
            </a:r>
            <a:r>
              <a:rPr lang="ru-RU" sz="36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</a:t>
            </a:r>
            <a:r>
              <a:rPr lang="ru-RU" sz="3600" b="1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САМОЧУВСТВИЯ </a:t>
            </a:r>
          </a:p>
          <a:p>
            <a:pPr lvl="0" algn="ctr"/>
            <a:r>
              <a:rPr lang="ru-RU" sz="3600" b="1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выполнении длительного бега</a:t>
            </a:r>
            <a:endParaRPr lang="ru-RU" sz="3600" b="1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83329" y="1595021"/>
            <a:ext cx="53640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лительный бег тренирует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мышц человека;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восстанавливает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укрепляет сердечно-сосудистую, опорно-двигательную, иммунную, эндокринную и центральную нервную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активизируется организм, насыщается энергией, в результате чего повышаются умственные способности и творческий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904"/>
            <a:ext cx="3684020" cy="230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3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lide_2.jpg"/>
          <p:cNvPicPr>
            <a:picLocks noChangeAspect="1"/>
          </p:cNvPicPr>
          <p:nvPr/>
        </p:nvPicPr>
        <p:blipFill>
          <a:blip r:embed="rId2"/>
          <a:srcRect l="10087" t="29072" r="8955" b="24242"/>
          <a:stretch>
            <a:fillRect/>
          </a:stretch>
        </p:blipFill>
        <p:spPr>
          <a:xfrm>
            <a:off x="4572000" y="3840717"/>
            <a:ext cx="4499454" cy="2812136"/>
          </a:xfrm>
          <a:prstGeom prst="rect">
            <a:avLst/>
          </a:prstGeom>
        </p:spPr>
      </p:pic>
      <p:pic>
        <p:nvPicPr>
          <p:cNvPr id="8" name="Рисунок 7" descr="img0 (1).jpg"/>
          <p:cNvPicPr>
            <a:picLocks noChangeAspect="1"/>
          </p:cNvPicPr>
          <p:nvPr/>
        </p:nvPicPr>
        <p:blipFill>
          <a:blip r:embed="rId3"/>
          <a:srcRect t="33444" b="26637"/>
          <a:stretch>
            <a:fillRect/>
          </a:stretch>
        </p:blipFill>
        <p:spPr>
          <a:xfrm>
            <a:off x="3995936" y="814773"/>
            <a:ext cx="4951948" cy="2409056"/>
          </a:xfrm>
          <a:prstGeom prst="rect">
            <a:avLst/>
          </a:prstGeom>
        </p:spPr>
      </p:pic>
      <p:pic>
        <p:nvPicPr>
          <p:cNvPr id="9" name="Рисунок 8" descr="img2 (1).jpg"/>
          <p:cNvPicPr>
            <a:picLocks noChangeAspect="1"/>
          </p:cNvPicPr>
          <p:nvPr/>
        </p:nvPicPr>
        <p:blipFill>
          <a:blip r:embed="rId4"/>
          <a:srcRect l="18125" t="18750" r="14375" b="2500"/>
          <a:stretch>
            <a:fillRect/>
          </a:stretch>
        </p:blipFill>
        <p:spPr>
          <a:xfrm>
            <a:off x="118715" y="3840717"/>
            <a:ext cx="3808101" cy="28121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КРОССОВОГО БЕГА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14773"/>
            <a:ext cx="3613584" cy="2409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2367" y="-1546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</a:p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занятиях длительным бегом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907" y="1172347"/>
            <a:ext cx="911163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Начинать следует с небольших пробежек по несколько минут, чередуя их с ходьбой;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нагрузки должно происходить постепенно, каждый раз можно увеличить время на несколько минут;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занятия важно обращать внимание на своё самочувствие;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полноценной тренировки хватит 20 – 30 минут в день;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проявить немного терпения, для того, чтобы преодолеть неприятные ощущения в мышцах на первых занятиях. Со временем, мышцы адаптируются и боли исчезнут;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обязательно совершать пробежки ежедневно, достаточно 3-4 занятий в неделю, но они должны быть регулярными;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стоит перегружать себя, это переутомит организм, и желание продолжить занятия может покинуть вас.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29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6511" y="0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ВОССТАНОВЛЕНИЯ СИСТЕМ ОРГАНИЗМА после длительного бега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81128"/>
            <a:ext cx="3208684" cy="21581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404" y="4581128"/>
            <a:ext cx="3238822" cy="2158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561" y="2844165"/>
            <a:ext cx="3312368" cy="22399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210" y="1192766"/>
            <a:ext cx="3192016" cy="21602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72" y="1205601"/>
            <a:ext cx="3192016" cy="216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8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388</Words>
  <Application>Microsoft Office PowerPoint</Application>
  <PresentationFormat>Экран (4:3)</PresentationFormat>
  <Paragraphs>60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Кроссовая подготовка</dc:title>
  <dc:creator>Злата</dc:creator>
  <cp:lastModifiedBy>АЙДАР</cp:lastModifiedBy>
  <cp:revision>36</cp:revision>
  <dcterms:created xsi:type="dcterms:W3CDTF">2016-09-22T20:07:08Z</dcterms:created>
  <dcterms:modified xsi:type="dcterms:W3CDTF">2020-05-12T20:17:51Z</dcterms:modified>
</cp:coreProperties>
</file>