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2-UaWTauLtY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313239"/>
              </p:ext>
            </p:extLst>
          </p:nvPr>
        </p:nvGraphicFramePr>
        <p:xfrm>
          <a:off x="855133" y="128016"/>
          <a:ext cx="9855201" cy="615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:a16="http://schemas.microsoft.com/office/drawing/2014/main" xmlns="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Повторение по теме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«Решение нестандартных стереометрических задач»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YouTube Noto"/>
                          <a:hlinkClick r:id="rId2"/>
                        </a:rPr>
                        <a:t>https://youtu.be/2-UaWTauLtY</a:t>
                      </a:r>
                      <a:endParaRPr lang="ru-RU" b="0" i="0" u="none" strike="noStrike" dirty="0" smtClean="0">
                        <a:solidFill>
                          <a:srgbClr val="FFFFFF"/>
                        </a:solidFill>
                        <a:effectLst/>
                        <a:latin typeface="YouTube Noto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работа:  майские варианты на сайте «Решу ЕГЭ», вариант </a:t>
                      </a: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подготовка по индивидуальной траектории устранения пробелов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2303000065@edu.tatar.ru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WhatsApp:  89600328142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45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YouTube Noto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36</cp:revision>
  <dcterms:created xsi:type="dcterms:W3CDTF">2020-04-01T11:15:40Z</dcterms:created>
  <dcterms:modified xsi:type="dcterms:W3CDTF">2020-05-21T11:42:17Z</dcterms:modified>
</cp:coreProperties>
</file>