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78" r:id="rId3"/>
    <p:sldId id="274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80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19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9233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495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3197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798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235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6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84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37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71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18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74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71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84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32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70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0zGft8s4FA" TargetMode="External"/><Relationship Id="rId2" Type="http://schemas.openxmlformats.org/officeDocument/2006/relationships/hyperlink" Target="https://www.youtube.com/watch?v=CNxPmbZdFC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youtube.com/watch?v=R34ioijbeXU" TargetMode="External"/><Relationship Id="rId5" Type="http://schemas.openxmlformats.org/officeDocument/2006/relationships/hyperlink" Target="https://www.youtube.com/watch?v=0GalavwdShs" TargetMode="External"/><Relationship Id="rId4" Type="http://schemas.openxmlformats.org/officeDocument/2006/relationships/hyperlink" Target="https://www.youtube.com/watch?v=bd8_5Wm4qj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elmiranik1971@mail.ru" TargetMode="External"/><Relationship Id="rId2" Type="http://schemas.openxmlformats.org/officeDocument/2006/relationships/hyperlink" Target="mailto:galizej@yandex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70804" y="3712683"/>
            <a:ext cx="7593248" cy="1374986"/>
          </a:xfrm>
        </p:spPr>
        <p:txBody>
          <a:bodyPr/>
          <a:lstStyle/>
          <a:p>
            <a:pPr algn="l"/>
            <a:r>
              <a:rPr lang="ru-RU" sz="2800" dirty="0" smtClean="0"/>
              <a:t>Тема.</a:t>
            </a:r>
            <a:r>
              <a:rPr lang="ru-RU" sz="2800" dirty="0"/>
              <a:t> </a:t>
            </a:r>
            <a:r>
              <a:rPr lang="ru-RU" sz="2800" dirty="0"/>
              <a:t>Ходьба через несколько препятствий.  Полосы препятствий, включающие разнообразные прикладные упражнения.</a:t>
            </a:r>
            <a:br>
              <a:rPr lang="ru-RU" sz="2800" dirty="0"/>
            </a:br>
            <a:r>
              <a:rPr lang="ru-RU" sz="2800" dirty="0" smtClean="0"/>
              <a:t>Тема. Встреч­ная </a:t>
            </a:r>
            <a:r>
              <a:rPr lang="ru-RU" sz="2800" dirty="0"/>
              <a:t>эстафета. Упражнения, ориентированные на развитие основных физических качеств- координации.</a:t>
            </a:r>
            <a:br>
              <a:rPr lang="ru-RU" sz="2800" dirty="0"/>
            </a:br>
            <a:r>
              <a:rPr lang="ru-RU" sz="2800" dirty="0" smtClean="0"/>
              <a:t>Тема. Развитие </a:t>
            </a:r>
            <a:r>
              <a:rPr lang="ru-RU" sz="2800" dirty="0"/>
              <a:t>двигательных качеств.</a:t>
            </a:r>
            <a:br>
              <a:rPr lang="ru-RU" sz="2800" dirty="0"/>
            </a:br>
            <a:r>
              <a:rPr lang="ru-RU" sz="2800" dirty="0" smtClean="0"/>
              <a:t>Тема. Повторение </a:t>
            </a:r>
            <a:r>
              <a:rPr lang="ru-RU" sz="2800" dirty="0"/>
              <a:t>упражнений в метании   мяча, прыжковые и беговые упражнения в легкой атлетике.</a:t>
            </a:r>
          </a:p>
        </p:txBody>
      </p:sp>
    </p:spTree>
    <p:extLst>
      <p:ext uri="{BB962C8B-B14F-4D97-AF65-F5344CB8AC3E}">
        <p14:creationId xmlns:p14="http://schemas.microsoft.com/office/powerpoint/2010/main" val="309918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933" y="1078173"/>
            <a:ext cx="103586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1. </a:t>
            </a:r>
            <a:r>
              <a:rPr lang="en-US" sz="2400" dirty="0">
                <a:hlinkClick r:id="rId2"/>
              </a:rPr>
              <a:t>https://www.youtube.com/watch?v=CNxPmbZdFCg</a:t>
            </a:r>
            <a:endParaRPr lang="ru-RU" sz="2400" dirty="0" smtClean="0"/>
          </a:p>
          <a:p>
            <a:r>
              <a:rPr lang="ru-RU" sz="2400" dirty="0" smtClean="0"/>
              <a:t>2. </a:t>
            </a:r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www.youtube.com/watch?v=J0zGft8s4FA</a:t>
            </a:r>
            <a:endParaRPr lang="ru-RU" sz="2400" dirty="0" smtClean="0"/>
          </a:p>
          <a:p>
            <a:r>
              <a:rPr lang="ru-RU" sz="2400" dirty="0" smtClean="0"/>
              <a:t>3. </a:t>
            </a:r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www.youtube.com/watch?v=bd8_5Wm4qj0</a:t>
            </a:r>
            <a:endParaRPr lang="ru-RU" sz="2400" dirty="0" smtClean="0"/>
          </a:p>
          <a:p>
            <a:r>
              <a:rPr lang="ru-RU" sz="2400" dirty="0" smtClean="0"/>
              <a:t>4.</a:t>
            </a:r>
            <a:r>
              <a:rPr lang="en-US" sz="2400" dirty="0">
                <a:hlinkClick r:id="rId5"/>
              </a:rPr>
              <a:t> https://www.youtube.com/watch?v=0GalavwdShs</a:t>
            </a:r>
            <a:endParaRPr lang="ru-RU" sz="2400" dirty="0" smtClean="0"/>
          </a:p>
          <a:p>
            <a:r>
              <a:rPr lang="ru-RU" sz="2400" dirty="0" smtClean="0">
                <a:hlinkClick r:id="rId6"/>
              </a:rPr>
              <a:t>    </a:t>
            </a:r>
            <a:r>
              <a:rPr lang="en-US" sz="2400" dirty="0" smtClean="0">
                <a:hlinkClick r:id="rId6"/>
              </a:rPr>
              <a:t>https</a:t>
            </a:r>
            <a:r>
              <a:rPr lang="en-US" sz="2400" dirty="0">
                <a:hlinkClick r:id="rId6"/>
              </a:rPr>
              <a:t>://www.youtube.com/watch?v=R34ioijbeXU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9933" y="504967"/>
            <a:ext cx="290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Посмотрите ролики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27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27463"/>
            <a:ext cx="8596668" cy="52316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Домашнее задание: Изучить и закрепить материал.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855359" y="5380672"/>
            <a:ext cx="55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Гарафиев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Зиатдинович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tt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galizej@yandex.ru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-89871887266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Минимуллина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Эльмира Николаевна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tt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elmiranik1971@mail.ru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606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</TotalTime>
  <Words>68</Words>
  <Application>Microsoft Office PowerPoint</Application>
  <PresentationFormat>Широкоэкранный</PresentationFormat>
  <Paragraphs>13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Грань</vt:lpstr>
      <vt:lpstr>Тема. Ходьба через несколько препятствий.  Полосы препятствий, включающие разнообразные прикладные упражнения. Тема. Встреч­ная эстафета. Упражнения, ориентированные на развитие основных физических качеств- координации. Тема. Развитие двигательных качеств. Тема. Повторение упражнений в метании   мяча, прыжковые и беговые упражнения в легкой атлетике.</vt:lpstr>
      <vt:lpstr>Презентация PowerPoint</vt:lpstr>
      <vt:lpstr>Домашнее задание: Изучить и закрепить материал.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остановки мяча ногой в мини - футболе</dc:title>
  <dc:creator>user</dc:creator>
  <cp:lastModifiedBy>userPC</cp:lastModifiedBy>
  <cp:revision>21</cp:revision>
  <dcterms:created xsi:type="dcterms:W3CDTF">2018-08-14T04:17:58Z</dcterms:created>
  <dcterms:modified xsi:type="dcterms:W3CDTF">2020-05-13T08:41:46Z</dcterms:modified>
</cp:coreProperties>
</file>