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6" r:id="rId2"/>
    <p:sldId id="267" r:id="rId3"/>
    <p:sldId id="256" r:id="rId4"/>
    <p:sldId id="258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8" r:id="rId13"/>
    <p:sldId id="26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0" d="100"/>
          <a:sy n="70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04DA2-CEDC-4AF7-837A-7F356837C66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4E365-2E66-4462-A778-2D8EA32B1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231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CDE874-6EFA-4401-A9A8-21EB4524D0EE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863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065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67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3744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081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7984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998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EA48-F8C0-473A-BCE2-C1EAEC219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287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EA48-F8C0-473A-BCE2-C1EAEC219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931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9509" y="5641167"/>
            <a:ext cx="9189376" cy="1224136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04790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EA48-F8C0-473A-BCE2-C1EAEC219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923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861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65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21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EA48-F8C0-473A-BCE2-C1EAEC219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52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EA48-F8C0-473A-BCE2-C1EAEC219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006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EA48-F8C0-473A-BCE2-C1EAEC219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49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959C-4489-4E66-964D-318C1137E57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FEA48-F8C0-473A-BCE2-C1EAEC219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559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1959C-4489-4E66-964D-318C1137E578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28FEA48-F8C0-473A-BCE2-C1EAEC2190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598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R34ioijbeXU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3389" y="1"/>
            <a:ext cx="8713787" cy="10525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4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Специальные беговые упражнения</a:t>
            </a:r>
          </a:p>
        </p:txBody>
      </p:sp>
    </p:spTree>
    <p:extLst>
      <p:ext uri="{BB962C8B-B14F-4D97-AF65-F5344CB8AC3E}">
        <p14:creationId xmlns:p14="http://schemas.microsoft.com/office/powerpoint/2010/main" val="26062364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7804" y="309966"/>
            <a:ext cx="9706808" cy="1131376"/>
          </a:xfrm>
        </p:spPr>
        <p:txBody>
          <a:bodyPr>
            <a:noAutofit/>
          </a:bodyPr>
          <a:lstStyle/>
          <a:p>
            <a:r>
              <a:rPr lang="ru-RU" sz="2800" b="1" i="1" dirty="0" smtClean="0"/>
              <a:t>Посмотри внимательно на картинки!</a:t>
            </a:r>
            <a:br>
              <a:rPr lang="ru-RU" sz="2800" b="1" i="1" dirty="0" smtClean="0"/>
            </a:br>
            <a:r>
              <a:rPr lang="ru-RU" sz="2800" b="1" i="1" dirty="0" smtClean="0"/>
              <a:t>Сможешь расставить фазы прыжка по порядку?</a:t>
            </a:r>
            <a:r>
              <a:rPr lang="ru-RU" sz="2800" dirty="0" smtClean="0"/>
              <a:t>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64" r="56847" b="579"/>
          <a:stretch/>
        </p:blipFill>
        <p:spPr>
          <a:xfrm>
            <a:off x="6651208" y="2016208"/>
            <a:ext cx="1828800" cy="409012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530" b="1135"/>
          <a:stretch/>
        </p:blipFill>
        <p:spPr>
          <a:xfrm>
            <a:off x="2291168" y="1974646"/>
            <a:ext cx="1288619" cy="442312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09" b="-4065"/>
          <a:stretch/>
        </p:blipFill>
        <p:spPr>
          <a:xfrm>
            <a:off x="4046998" y="1903236"/>
            <a:ext cx="1627321" cy="394904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65" r="15738" b="-1464"/>
          <a:stretch/>
        </p:blipFill>
        <p:spPr>
          <a:xfrm>
            <a:off x="9298985" y="2758670"/>
            <a:ext cx="1472338" cy="309360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56" b="1376"/>
          <a:stretch/>
        </p:blipFill>
        <p:spPr>
          <a:xfrm>
            <a:off x="428470" y="2520142"/>
            <a:ext cx="1395487" cy="3332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365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Сравни правильно ты сделал?</a:t>
            </a:r>
            <a:endParaRPr lang="ru-RU" b="1" i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634" y="3493172"/>
            <a:ext cx="9360977" cy="312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916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Домашнее задание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Выполнить беговые упражнения показанные на видео, запомнить технику выполнения прыжка с места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5970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Спасибо за внимание! </a:t>
            </a:r>
            <a:br>
              <a:rPr lang="ru-RU" b="1" i="1" dirty="0" smtClean="0"/>
            </a:br>
            <a:r>
              <a:rPr lang="ru-RU" b="1" i="1" dirty="0" smtClean="0"/>
              <a:t>Желаю успехов в твоём обучении</a:t>
            </a:r>
            <a:endParaRPr lang="ru-RU" b="1" i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27" t="25195" r="5174" b="1718"/>
          <a:stretch/>
        </p:blipFill>
        <p:spPr>
          <a:xfrm>
            <a:off x="3533614" y="3037667"/>
            <a:ext cx="4881966" cy="328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002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4000" b="1" dirty="0">
                <a:latin typeface="Times New Roman" pitchFamily="18" charset="0"/>
              </a:rPr>
              <a:t>   </a:t>
            </a:r>
            <a:endParaRPr lang="ru-RU" sz="4000" dirty="0">
              <a:latin typeface="Times New Roman" pitchFamily="18" charset="0"/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1992314" y="260350"/>
            <a:ext cx="799147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</a:rPr>
              <a:t>Перейдите по ссылке просмотрите видео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hlinkClick r:id="rId2"/>
              </a:rPr>
              <a:t>https://www.youtube.com/watch?v=R34ioijbeXU</a:t>
            </a:r>
            <a:r>
              <a:rPr lang="ru-RU" sz="28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rPr>
              <a:t> 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52231" name="Picture 7" descr="hello_html_m545884e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9697" y="1648274"/>
            <a:ext cx="5688631" cy="51149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7680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573438"/>
            <a:ext cx="8915399" cy="1115877"/>
          </a:xfrm>
        </p:spPr>
        <p:txBody>
          <a:bodyPr>
            <a:noAutofit/>
          </a:bodyPr>
          <a:lstStyle/>
          <a:p>
            <a:r>
              <a:rPr lang="ru-RU" sz="4400" b="1" i="1" u="sng" dirty="0" smtClean="0"/>
              <a:t>Легкая атлетика.</a:t>
            </a:r>
            <a:br>
              <a:rPr lang="ru-RU" sz="4400" b="1" i="1" u="sng" dirty="0" smtClean="0"/>
            </a:br>
            <a:r>
              <a:rPr lang="ru-RU" sz="4400" b="1" i="1" u="sng" dirty="0" smtClean="0"/>
              <a:t>Прыжок в длину с места.</a:t>
            </a:r>
            <a:endParaRPr lang="ru-RU" sz="4400" b="1" i="1" u="sng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" t="503" r="5876" b="7540"/>
          <a:stretch/>
        </p:blipFill>
        <p:spPr>
          <a:xfrm>
            <a:off x="2960177" y="2309247"/>
            <a:ext cx="4974956" cy="415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672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72759" y="387459"/>
            <a:ext cx="5114441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/>
              </a:rPr>
              <a:t>Прыжки в длину с места позволяют проверить уровень прыгучести, а также тестируют силу ног. Они являются самостоятельным видом состязаний только на школьном уровне. В то же время прыжки считаются отличным тренировочным упражнением, которое позволяет комплексно развивать физические качества спортсмена. Правильная техника прыжка в длину с места способна значительно повысить результат, поэтому не стоит пренебрегать теорией.</a:t>
            </a:r>
            <a:endParaRPr lang="ru-RU" sz="2400" dirty="0">
              <a:effectLst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261" y="3561908"/>
            <a:ext cx="4262034" cy="319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426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Как выполнять прыжок в длину?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Перед </a:t>
            </a:r>
            <a:r>
              <a:rPr lang="ru-RU" sz="2800" dirty="0"/>
              <a:t>проведением контрольных испытаний всегда следует немного потренироваться. До того как делать прыжки с места, необходимо ознакомиться с теорией.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1" y="1264555"/>
            <a:ext cx="3053166" cy="2796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682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01898" y="201479"/>
            <a:ext cx="649379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/>
              </a:rPr>
              <a:t>Выделяют следующие стадии в упражнении:</a:t>
            </a:r>
          </a:p>
          <a:p>
            <a:endParaRPr lang="ru-RU" sz="2400" dirty="0"/>
          </a:p>
          <a:p>
            <a:r>
              <a:rPr lang="ru-RU" sz="2400" dirty="0" smtClean="0">
                <a:solidFill>
                  <a:srgbClr val="FF0000"/>
                </a:solidFill>
                <a:effectLst/>
              </a:rPr>
              <a:t>1.Подготовка к отталкиванию</a:t>
            </a:r>
            <a:r>
              <a:rPr lang="ru-RU" sz="2400" dirty="0">
                <a:solidFill>
                  <a:srgbClr val="FF0000"/>
                </a:solidFill>
              </a:rPr>
              <a:t>:</a:t>
            </a:r>
            <a:r>
              <a:rPr lang="ru-RU" sz="2400" dirty="0" smtClean="0">
                <a:effectLst/>
              </a:rPr>
              <a:t> На данном этапе спортсмен принимает правильную позу, чтобы сделать максимально сильный толчок. Для выполнения упражнения человек встает у линии, расставив ноги на ширине плеч или чуть уже, затем поднимает руки вверх, одновременно поднимаясь на носки и прогибаясь в пояснице. Затем следует обратное движение. Руки опускаются вниз и отводятся назад, ноги ставятся на всю стопу, при этом сгибаются колени и тазобедренный сустав, корпус выносится чуть вперед.</a:t>
            </a:r>
            <a:endParaRPr lang="ru-RU" sz="2400" dirty="0">
              <a:effectLst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" t="-486" r="55751" b="-3631"/>
          <a:stretch/>
        </p:blipFill>
        <p:spPr>
          <a:xfrm>
            <a:off x="268902" y="201478"/>
            <a:ext cx="4830039" cy="663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046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5817" y="515622"/>
            <a:ext cx="5227798" cy="4691809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2. Отталкивание</a:t>
            </a:r>
            <a:r>
              <a:rPr lang="ru-RU" b="1" i="1" dirty="0">
                <a:solidFill>
                  <a:srgbClr val="FF0000"/>
                </a:solidFill>
              </a:rPr>
              <a:t>.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Начинается </a:t>
            </a:r>
            <a:r>
              <a:rPr lang="ru-RU" b="1" i="1" dirty="0"/>
              <a:t>тогда, когда тазобедренный сустав распрямляется, руки при этом нужно резко выбросить вперед. Завершается отталкивание разгибанием коленных суставов и отрыванием стоп от поверхности.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24" t="-1" r="19555" b="1215"/>
          <a:stretch/>
        </p:blipFill>
        <p:spPr>
          <a:xfrm>
            <a:off x="2603716" y="402957"/>
            <a:ext cx="3394127" cy="564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629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0" y="624110"/>
            <a:ext cx="5103811" cy="576119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3.Полет:</a:t>
            </a:r>
            <a:r>
              <a:rPr lang="ru-RU" b="1" i="1" dirty="0" smtClean="0"/>
              <a:t> </a:t>
            </a:r>
            <a:br>
              <a:rPr lang="ru-RU" b="1" i="1" dirty="0" smtClean="0"/>
            </a:br>
            <a:r>
              <a:rPr lang="ru-RU" b="1" i="1" dirty="0" smtClean="0"/>
              <a:t>После </a:t>
            </a:r>
            <a:r>
              <a:rPr lang="ru-RU" b="1" i="1" dirty="0"/>
              <a:t>отталкивания тело прыгуна вытягивается в струну, колени подтягиваются к груди. В завершающей стадии полета руки опускаются вниз, а стопы выносятся вперед.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09" b="5150"/>
          <a:stretch/>
        </p:blipFill>
        <p:spPr>
          <a:xfrm>
            <a:off x="1875295" y="624110"/>
            <a:ext cx="4029559" cy="5517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846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3341" y="624110"/>
            <a:ext cx="6044339" cy="596267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4.Приземление:</a:t>
            </a:r>
            <a:r>
              <a:rPr lang="ru-RU" b="1" i="1" dirty="0" smtClean="0"/>
              <a:t> </a:t>
            </a:r>
            <a:br>
              <a:rPr lang="ru-RU" b="1" i="1" dirty="0" smtClean="0"/>
            </a:br>
            <a:r>
              <a:rPr lang="ru-RU" b="1" i="1" dirty="0" smtClean="0"/>
              <a:t>Когда </a:t>
            </a:r>
            <a:r>
              <a:rPr lang="ru-RU" b="1" i="1" dirty="0"/>
              <a:t>ноги касаются земли, руки нужно вывести вперед для сохранения равновесия. Ноги при этом сгибаются в коленных суставах, приземление должно быть упругим. Остановившись, прыгун выпрямляется и уходит из зоны проведения испытаний.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654" y="624110"/>
            <a:ext cx="4456687" cy="596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62860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</TotalTime>
  <Words>194</Words>
  <Application>Microsoft Office PowerPoint</Application>
  <PresentationFormat>Широкоэкранный</PresentationFormat>
  <Paragraphs>19</Paragraphs>
  <Slides>13</Slides>
  <Notes>1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Легкий дым</vt:lpstr>
      <vt:lpstr>Специальные беговые упражнения</vt:lpstr>
      <vt:lpstr>Презентация PowerPoint</vt:lpstr>
      <vt:lpstr>Легкая атлетика. Прыжок в длину с места.</vt:lpstr>
      <vt:lpstr>Презентация PowerPoint</vt:lpstr>
      <vt:lpstr>Как выполнять прыжок в длину?         Перед проведением контрольных испытаний всегда следует немного потренироваться. До того как делать прыжки с места, необходимо ознакомиться с теорией. </vt:lpstr>
      <vt:lpstr>Презентация PowerPoint</vt:lpstr>
      <vt:lpstr>2. Отталкивание.  Начинается тогда, когда тазобедренный сустав распрямляется, руки при этом нужно резко выбросить вперед. Завершается отталкивание разгибанием коленных суставов и отрыванием стоп от поверхности. </vt:lpstr>
      <vt:lpstr>3.Полет:  После отталкивания тело прыгуна вытягивается в струну, колени подтягиваются к груди. В завершающей стадии полета руки опускаются вниз, а стопы выносятся вперед. </vt:lpstr>
      <vt:lpstr>4.Приземление:  Когда ноги касаются земли, руки нужно вывести вперед для сохранения равновесия. Ноги при этом сгибаются в коленных суставах, приземление должно быть упругим. Остановившись, прыгун выпрямляется и уходит из зоны проведения испытаний. </vt:lpstr>
      <vt:lpstr>Посмотри внимательно на картинки! Сможешь расставить фазы прыжка по порядку?  </vt:lpstr>
      <vt:lpstr>Сравни правильно ты сделал?</vt:lpstr>
      <vt:lpstr>Домашнее задание   Выполнить беговые упражнения показанные на видео, запомнить технику выполнения прыжка с места</vt:lpstr>
      <vt:lpstr>Спасибо за внимание!  Желаю успехов в твоём обучении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Легкая атлетика. Прыжок в длину с места.</dc:title>
  <dc:creator>Comp</dc:creator>
  <cp:lastModifiedBy>АЙДАР</cp:lastModifiedBy>
  <cp:revision>9</cp:revision>
  <dcterms:created xsi:type="dcterms:W3CDTF">2018-04-14T20:56:37Z</dcterms:created>
  <dcterms:modified xsi:type="dcterms:W3CDTF">2020-05-14T13:46:31Z</dcterms:modified>
</cp:coreProperties>
</file>