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olyakov.spb.ru/prog/logic.htm" TargetMode="External"/><Relationship Id="rId2" Type="http://schemas.openxmlformats.org/officeDocument/2006/relationships/hyperlink" Target="https://www.kpolyakov.spb.ru/prog/turing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for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28662" y="2130425"/>
            <a:ext cx="6843738" cy="1470025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Повторение по теме «Социальная информатика. Информационная безопасность</a:t>
            </a:r>
            <a:r>
              <a:rPr lang="ru-RU" sz="4000" dirty="0" smtClean="0"/>
              <a:t>»</a:t>
            </a:r>
            <a:r>
              <a:rPr lang="ru-RU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Повторение </a:t>
            </a:r>
            <a:r>
              <a:rPr lang="ru-RU" sz="4000" dirty="0" smtClean="0"/>
              <a:t>по теме «Алгоритмы и элементы программирования»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5720" y="3886200"/>
            <a:ext cx="8286808" cy="2400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Задания на все 4 урока</a:t>
            </a:r>
          </a:p>
          <a:p>
            <a:r>
              <a:rPr lang="ru-RU" b="1" dirty="0" smtClean="0"/>
              <a:t>26.05</a:t>
            </a:r>
          </a:p>
          <a:p>
            <a:r>
              <a:rPr lang="ru-RU" b="1" dirty="0" smtClean="0"/>
              <a:t>28.05</a:t>
            </a:r>
          </a:p>
          <a:p>
            <a:r>
              <a:rPr lang="ru-RU" b="1" dirty="0" smtClean="0"/>
              <a:t>29.05</a:t>
            </a:r>
          </a:p>
          <a:p>
            <a:r>
              <a:rPr lang="ru-RU" b="1" dirty="0" smtClean="0"/>
              <a:t>30.05</a:t>
            </a:r>
          </a:p>
          <a:p>
            <a:pPr>
              <a:buNone/>
            </a:pPr>
            <a:r>
              <a:rPr lang="ru-RU" dirty="0" smtClean="0"/>
              <a:t>Смирнов Д. выполняет задание на последнем слайде.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Лучший результат в каждом тренажере фотографируете и отправляете. Можно </a:t>
            </a:r>
            <a:r>
              <a:rPr lang="ru-RU" dirty="0" err="1" smtClean="0"/>
              <a:t>ватсап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1)</a:t>
            </a: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www.kpolyakov.spb.ru/prog/bingame.htm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www.kpolyakov.spb.ru/prog/turing.htm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www.kpolyakov.spb.ru/prog/logic.htm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Весят мало, потом удалите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Смирнов 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https://codeforces.com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Регистрируешься. Знакомишься с задачами и решениями. И участвуешь в каком-нибудь из ближайших олимпиад. 26.05,28.05, 29.05</a:t>
            </a:r>
          </a:p>
          <a:p>
            <a:pPr>
              <a:buNone/>
            </a:pPr>
            <a:r>
              <a:rPr lang="ru-RU" b="1" dirty="0" smtClean="0"/>
              <a:t>И не забываем об олимпиаде 26.05 СИРИУС</a:t>
            </a:r>
            <a:endParaRPr lang="en-US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по теме «Социальная информатика. Информационная безопасность»  Повторение по теме «Алгоритмы и элементы программирования»   </vt:lpstr>
      <vt:lpstr>Тренажеры</vt:lpstr>
      <vt:lpstr>Смирнов 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«Работа в информационном пространстве. Компьютерные сети»</dc:title>
  <dc:creator>Минзия</dc:creator>
  <cp:lastModifiedBy>Минзия</cp:lastModifiedBy>
  <cp:revision>2</cp:revision>
  <dcterms:created xsi:type="dcterms:W3CDTF">2020-05-16T18:23:59Z</dcterms:created>
  <dcterms:modified xsi:type="dcterms:W3CDTF">2020-05-21T10:51:56Z</dcterms:modified>
</cp:coreProperties>
</file>