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72" r:id="rId13"/>
    <p:sldId id="271" r:id="rId14"/>
    <p:sldId id="269" r:id="rId15"/>
    <p:sldId id="268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8B2A7-D42F-4714-A1AA-218478C14BA2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F772-C284-43D2-A5C2-D75088D53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4721-BE73-4508-97D8-7C57C10CB755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B8B1-F07C-482A-9ABA-65A7A680D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DEF05-D965-497A-B9DE-DFCF4DF205C2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0DA3B-4EA0-48D7-AE02-DE6C0BB8C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9627-D332-4D5C-8624-DA5684AD4438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7E21-B740-4F6A-BF16-0277CF88E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54BF-1740-460F-A1D7-DCB62674736B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94185-E200-43AA-A692-A860F1CF8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6FD86-E039-4320-9E5F-98AB265A11BE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A652-B6C8-4E93-A165-2D4AA6B73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5EF2-8C1F-4645-BAE5-F08ECDB34364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3C14-03AC-4978-B391-0177032B1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7A67-6185-42D2-8596-2E009EF18ABD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EF9F-A54E-42A4-A4ED-7C1C42365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AFAE-6D7C-4DF6-BD4B-2D33AA3DC287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BBF8B-D45D-40C9-9586-EFA40F930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8D54-23EC-41A1-90F1-980067A0EBE7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415D-5B50-45B6-8F36-44D46E7A1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4F74-CEE5-4F9A-8B11-E24BA149054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DCDE2-1A47-43CE-A740-880617469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CED41F-4319-49AD-9AC9-57C997AD09D7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9BC4BF-D248-43D2-B2B9-CCEFDE5F2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_aliya_21@mail.ru" TargetMode="External"/><Relationship Id="rId2" Type="http://schemas.openxmlformats.org/officeDocument/2006/relationships/hyperlink" Target="mailto:liliya.z.f@mail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655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Тема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Пропорции </a:t>
            </a:r>
            <a:r>
              <a:rPr lang="ru-RU" dirty="0" smtClean="0"/>
              <a:t>выражают характер. </a:t>
            </a:r>
            <a:r>
              <a:rPr lang="ru-RU" sz="4000" dirty="0" smtClean="0"/>
              <a:t>Птицы с разным характером пропорций.</a:t>
            </a:r>
            <a:endParaRPr lang="ru-RU" dirty="0" smtClean="0"/>
          </a:p>
        </p:txBody>
      </p:sp>
      <p:pic>
        <p:nvPicPr>
          <p:cNvPr id="2054" name="Picture 2" descr="C:\Users\Александр\Pictures\Пропорции выражают характер 2кл-Птицы\Фламин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716338"/>
            <a:ext cx="468947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 b="52235"/>
          <a:stretch>
            <a:fillRect/>
          </a:stretch>
        </p:blipFill>
        <p:spPr bwMode="auto">
          <a:xfrm>
            <a:off x="0" y="3429000"/>
            <a:ext cx="4676775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/>
          <a:srcRect t="47765"/>
          <a:stretch>
            <a:fillRect/>
          </a:stretch>
        </p:blipFill>
        <p:spPr bwMode="auto">
          <a:xfrm>
            <a:off x="4643438" y="3357563"/>
            <a:ext cx="420052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428596" y="357166"/>
            <a:ext cx="835824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FF0000"/>
                </a:solidFill>
                <a:cs typeface="Times New Roman" pitchFamily="18" charset="0"/>
              </a:rPr>
              <a:t> Цапля</a:t>
            </a:r>
          </a:p>
          <a:p>
            <a:pPr algn="just" eaLnBrk="0" hangingPunct="0"/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Это цапля. Обратим внимание на её длинные шею и ноги. </a:t>
            </a:r>
            <a:r>
              <a:rPr lang="ru-RU" sz="2400" b="1" dirty="0" smtClean="0">
                <a:solidFill>
                  <a:srgbClr val="000000"/>
                </a:solidFill>
                <a:cs typeface="Times New Roman" pitchFamily="18" charset="0"/>
              </a:rPr>
              <a:t>Клюв 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у цапли длинный и похож на кончик карандаша.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FF0000"/>
                </a:solidFill>
                <a:cs typeface="Times New Roman" pitchFamily="18" charset="0"/>
              </a:rPr>
              <a:t> Павлин</a:t>
            </a:r>
            <a:br>
              <a:rPr lang="ru-RU" sz="2400" b="1" i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1800" b="1" smtClean="0">
                <a:latin typeface="Arial" charset="0"/>
                <a:ea typeface="Times New Roman" pitchFamily="18" charset="0"/>
                <a:cs typeface="Arial" charset="0"/>
              </a:rPr>
              <a:t>Эта экзотическая птица называется павлин. Она живёт в жарких</a:t>
            </a:r>
            <a:br>
              <a:rPr lang="ru-RU" sz="1800" b="1" smtClean="0"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1800" b="1" smtClean="0">
                <a:latin typeface="Arial" charset="0"/>
                <a:ea typeface="Times New Roman" pitchFamily="18" charset="0"/>
                <a:cs typeface="Arial" charset="0"/>
              </a:rPr>
              <a:t> странах. Обратим внимание на её хвост, похожий на развёрнутый</a:t>
            </a:r>
            <a:br>
              <a:rPr lang="ru-RU" sz="1800" b="1" smtClean="0"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1800" b="1" smtClean="0">
                <a:latin typeface="Arial" charset="0"/>
                <a:ea typeface="Times New Roman" pitchFamily="18" charset="0"/>
                <a:cs typeface="Arial" charset="0"/>
              </a:rPr>
              <a:t> веер. Рисовать павлина можно тоже пользуясь приёмом симметрии</a:t>
            </a:r>
            <a:r>
              <a:rPr lang="ru-RU" sz="1800" b="1" smtClean="0">
                <a:latin typeface="Arial" charset="0"/>
                <a:cs typeface="Arial" charset="0"/>
              </a:rPr>
              <a:t> </a:t>
            </a:r>
            <a:endParaRPr lang="ru-RU" sz="180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 b="50948"/>
          <a:stretch>
            <a:fillRect/>
          </a:stretch>
        </p:blipFill>
        <p:spPr bwMode="auto">
          <a:xfrm>
            <a:off x="0" y="1412875"/>
            <a:ext cx="4932363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"/>
          <p:cNvPicPr>
            <a:picLocks noChangeAspect="1" noChangeArrowheads="1"/>
          </p:cNvPicPr>
          <p:nvPr/>
        </p:nvPicPr>
        <p:blipFill>
          <a:blip r:embed="rId2"/>
          <a:srcRect t="48578"/>
          <a:stretch>
            <a:fillRect/>
          </a:stretch>
        </p:blipFill>
        <p:spPr bwMode="auto">
          <a:xfrm>
            <a:off x="3708400" y="3862388"/>
            <a:ext cx="5097463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  <a:cs typeface="Times New Roman" pitchFamily="18" charset="0"/>
              </a:rPr>
              <a:t>Гуси</a:t>
            </a:r>
            <a:endParaRPr lang="ru-RU" sz="4000" smtClean="0"/>
          </a:p>
        </p:txBody>
      </p:sp>
      <p:pic>
        <p:nvPicPr>
          <p:cNvPr id="13315" name="Picture 2" descr="C:\Users\Александр\Pictures\Рисуем гусей в полё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65175"/>
            <a:ext cx="5832475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50" y="-19050"/>
            <a:ext cx="8639175" cy="1400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bIns="0" anchor="ctr">
            <a:spAutoFit/>
          </a:bodyPr>
          <a:lstStyle/>
          <a:p>
            <a:pPr algn="just">
              <a:defRPr/>
            </a:pPr>
            <a:r>
              <a:rPr lang="ru-RU" sz="2800" b="1" i="1">
                <a:solidFill>
                  <a:srgbClr val="FF0000"/>
                </a:solidFill>
                <a:cs typeface="Times New Roman" pitchFamily="18" charset="0"/>
              </a:rPr>
              <a:t>                                                  Утка</a:t>
            </a:r>
          </a:p>
          <a:p>
            <a:pPr algn="just" eaLnBrk="0" hangingPunct="0">
              <a:defRPr/>
            </a:pP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Утки бывают дикие и домашние. Домашние утки живут в доме </a:t>
            </a:r>
          </a:p>
          <a:p>
            <a:pPr algn="just" eaLnBrk="0" hangingPunct="0">
              <a:defRPr/>
            </a:pP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человека, а дикие на зиму улетают в тёплые страны. Рисуя утку,</a:t>
            </a:r>
          </a:p>
          <a:p>
            <a:pPr algn="just" eaLnBrk="0" hangingPunct="0">
              <a:defRPr/>
            </a:pP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обратим внимание на её лапы. Они похожи на треугольники.</a:t>
            </a:r>
            <a:endParaRPr lang="ru-RU" sz="20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4339" name="Picture 4" descr="http://www.darwin.museum.ru/expos/floor2/img/b_du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40703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744663"/>
            <a:ext cx="44799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2324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bIns="0" anchor="ctr">
            <a:spAutoFit/>
          </a:bodyPr>
          <a:lstStyle/>
          <a:p>
            <a:pPr algn="just">
              <a:defRPr/>
            </a:pPr>
            <a:r>
              <a:rPr lang="ru-RU" sz="2800" b="1" i="1">
                <a:solidFill>
                  <a:srgbClr val="FF0000"/>
                </a:solidFill>
                <a:cs typeface="Times New Roman" pitchFamily="18" charset="0"/>
              </a:rPr>
              <a:t>                                Цыплёнок</a:t>
            </a:r>
          </a:p>
          <a:p>
            <a:pPr algn="just" eaLnBrk="0" hangingPunct="0">
              <a:defRPr/>
            </a:pP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Начиная рисовать цыплёнка, нарисуем два кружочка, заходящих</a:t>
            </a:r>
          </a:p>
          <a:p>
            <a:pPr algn="just" eaLnBrk="0" hangingPunct="0">
              <a:defRPr/>
            </a:pP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друг на друга. При этом помним, что кружочек, изображающий</a:t>
            </a:r>
          </a:p>
          <a:p>
            <a:pPr algn="just" eaLnBrk="0" hangingPunct="0">
              <a:defRPr/>
            </a:pP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голову, гораздо меньше кружочка-туловища. Затем дорисуем </a:t>
            </a:r>
          </a:p>
          <a:p>
            <a:pPr algn="just" eaLnBrk="0" hangingPunct="0">
              <a:defRPr/>
            </a:pP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ножки, клюв — и маленький, похожий на жёлтый пуховый шарик</a:t>
            </a:r>
          </a:p>
          <a:p>
            <a:pPr algn="just" eaLnBrk="0" hangingPunct="0">
              <a:defRPr/>
            </a:pP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цыплёнок готов. Раскрасим его жёлтой краской, а красной</a:t>
            </a:r>
          </a:p>
          <a:p>
            <a:pPr algn="just" eaLnBrk="0" hangingPunct="0">
              <a:defRPr/>
            </a:pP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— лапки и клюв.</a:t>
            </a:r>
            <a:endParaRPr lang="ru-RU" sz="20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5363" name="Picture 3" descr="http://fomuvi.ru/wp-content/uploads/2010/06/%D1%86%D1%8B%D0%BF%D0%BB%D0%B5%D0%BD%D0%BE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903538"/>
            <a:ext cx="3833812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b="51740"/>
          <a:stretch>
            <a:fillRect/>
          </a:stretch>
        </p:blipFill>
        <p:spPr bwMode="auto">
          <a:xfrm>
            <a:off x="84138" y="357188"/>
            <a:ext cx="640873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t="52174"/>
          <a:stretch>
            <a:fillRect/>
          </a:stretch>
        </p:blipFill>
        <p:spPr bwMode="auto">
          <a:xfrm>
            <a:off x="2192338" y="3213100"/>
            <a:ext cx="6608762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5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Задание: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Нарисуйте птицу с необычной внешностью.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00034" y="3071810"/>
            <a:ext cx="8339166" cy="3206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Контакты: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–</a:t>
            </a:r>
            <a:r>
              <a:rPr kumimoji="1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liliya.z.f@mail.ru</a:t>
            </a:r>
            <a:r>
              <a:rPr kumimoji="1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1" lang="ru-RU" alt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Закирзянова</a:t>
            </a:r>
            <a:r>
              <a:rPr kumimoji="1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Л.Ф.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WhatsApp</a:t>
            </a:r>
            <a:r>
              <a:rPr kumimoji="1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- 89674646624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– </a:t>
            </a:r>
            <a:r>
              <a:rPr kumimoji="1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m_aliya_21@mail.ru</a:t>
            </a:r>
            <a:r>
              <a:rPr kumimoji="1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ru-RU" alt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Хабибрахманова</a:t>
            </a:r>
            <a:r>
              <a:rPr kumimoji="1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А.И.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SzTx/>
              <a:buFont typeface="Arial" pitchFamily="34" charset="0"/>
              <a:buNone/>
              <a:tabLst/>
              <a:defRPr/>
            </a:pPr>
            <a:r>
              <a:rPr kumimoji="1" lang="en-US" alt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WhatsApp</a:t>
            </a:r>
            <a:r>
              <a:rPr kumimoji="1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- 89625600403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9050"/>
          </a:xfrm>
        </p:spPr>
        <p:txBody>
          <a:bodyPr/>
          <a:lstStyle/>
          <a:p>
            <a:pPr eaLnBrk="1" hangingPunct="1"/>
            <a:r>
              <a:rPr lang="ru-RU" sz="2000" smtClean="0"/>
              <a:t>-Можете ли вы назвать места, где живут птицы? </a:t>
            </a:r>
            <a:br>
              <a:rPr lang="ru-RU" sz="2000" smtClean="0"/>
            </a:br>
            <a:r>
              <a:rPr lang="ru-RU" sz="2000" smtClean="0"/>
              <a:t>Птицы живут рядом с человеком, в лесах, полях, в горах, на воде, в болотах. Всё это –</a:t>
            </a:r>
            <a:r>
              <a:rPr lang="ru-RU" sz="2000" i="1" smtClean="0"/>
              <a:t>природная среда обитания. </a:t>
            </a:r>
            <a:r>
              <a:rPr lang="ru-RU" sz="2000" smtClean="0"/>
              <a:t>Внешний вид птицы и характер зависят от среды её обитания.</a:t>
            </a:r>
            <a:br>
              <a:rPr lang="ru-RU" sz="2000" smtClean="0"/>
            </a:br>
            <a:r>
              <a:rPr lang="ru-RU" sz="2000" smtClean="0"/>
              <a:t> </a:t>
            </a:r>
            <a:r>
              <a:rPr lang="ru-RU" sz="2000" i="1" smtClean="0"/>
              <a:t>Художники-анималисты </a:t>
            </a:r>
            <a:r>
              <a:rPr lang="ru-RU" sz="2000" smtClean="0"/>
              <a:t>рисуют картины или иллюстрируют книги о жизни животных, птиц. Они хорошо знают образ жизни, внешний вид, повадки животных , которых изображают. </a:t>
            </a:r>
            <a:br>
              <a:rPr lang="ru-RU" sz="2000" smtClean="0"/>
            </a:br>
            <a:r>
              <a:rPr lang="ru-RU" sz="2000" smtClean="0"/>
              <a:t>Несмотря на разновидности птиц, голова, глаза, туловище у них примерно одинаковой формы. Меняются только размеры и оси наклона частей тела.</a:t>
            </a:r>
            <a:br>
              <a:rPr lang="ru-RU" sz="2000" smtClean="0"/>
            </a:br>
            <a:r>
              <a:rPr lang="ru-RU" sz="2000" smtClean="0"/>
              <a:t> Соотношение частей тела  (т.е.пропорции) создаёт образ. Например, маленькое тело и большой хвост (павлин), маленькая головка и огромный размах крыльев (ласточка ,гусь) или большая голова при небольшом теле (попугай, тукан, ворона).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3075" name="Picture 3" descr="C:\Users\Александр\Pictures\Ласт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5084763"/>
            <a:ext cx="21605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Public\Pictures\Степной орёл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888" y="4868863"/>
            <a:ext cx="3313112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Александр\Pictures\Пропорции выражают характер 2кл-Птицы\Страус эм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492375"/>
            <a:ext cx="45878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4906963" cy="1512888"/>
          </a:xfrm>
        </p:spPr>
        <p:txBody>
          <a:bodyPr/>
          <a:lstStyle/>
          <a:p>
            <a:pPr eaLnBrk="1" hangingPunct="1"/>
            <a:r>
              <a:rPr lang="ru-RU" sz="2400" b="0" smtClean="0"/>
              <a:t/>
            </a:r>
            <a:br>
              <a:rPr lang="ru-RU" sz="2400" b="0" smtClean="0"/>
            </a:br>
            <a:r>
              <a:rPr lang="ru-RU" sz="2400" smtClean="0"/>
              <a:t>Что  необычного можно отметить у этих птиц? </a:t>
            </a:r>
          </a:p>
        </p:txBody>
      </p:sp>
      <p:pic>
        <p:nvPicPr>
          <p:cNvPr id="4100" name="Picture 2" descr="C:\Users\Александр\Pictures\Пропорции выражают характер 2кл-Птицы\Страус-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80063" y="0"/>
            <a:ext cx="3563937" cy="3563938"/>
          </a:xfrm>
          <a:noFill/>
        </p:spPr>
      </p:pic>
      <p:sp>
        <p:nvSpPr>
          <p:cNvPr id="4101" name="Текст 7"/>
          <p:cNvSpPr>
            <a:spLocks noGrp="1"/>
          </p:cNvSpPr>
          <p:nvPr>
            <p:ph type="body" sz="half" idx="2"/>
          </p:nvPr>
        </p:nvSpPr>
        <p:spPr>
          <a:xfrm>
            <a:off x="5435600" y="4365625"/>
            <a:ext cx="3313113" cy="1871663"/>
          </a:xfrm>
        </p:spPr>
        <p:txBody>
          <a:bodyPr/>
          <a:lstStyle/>
          <a:p>
            <a:pPr eaLnBrk="1" hangingPunct="1"/>
            <a:r>
              <a:rPr lang="ru-RU" sz="2400" b="1" smtClean="0"/>
              <a:t>Страусы –крупные, нелетающие птицы.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Pictures\Пропорции выражают характер 2кл-Птицы\Колибри-самая маленькая в мире 4-6см,вес от 2-6гр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4033838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6"/>
          <p:cNvSpPr>
            <a:spLocks noGrp="1"/>
          </p:cNvSpPr>
          <p:nvPr>
            <p:ph type="title"/>
          </p:nvPr>
        </p:nvSpPr>
        <p:spPr>
          <a:xfrm>
            <a:off x="4427538" y="274638"/>
            <a:ext cx="4465637" cy="1785937"/>
          </a:xfrm>
        </p:spPr>
        <p:txBody>
          <a:bodyPr/>
          <a:lstStyle/>
          <a:p>
            <a:pPr eaLnBrk="1" hangingPunct="1"/>
            <a:r>
              <a:rPr lang="ru-RU" sz="3600" smtClean="0"/>
              <a:t>Колибри- </a:t>
            </a:r>
            <a:r>
              <a:rPr lang="ru-RU" sz="2800" smtClean="0"/>
              <a:t>самая маленькая птичка в мире с длинным клювом</a:t>
            </a:r>
          </a:p>
        </p:txBody>
      </p:sp>
      <p:pic>
        <p:nvPicPr>
          <p:cNvPr id="5124" name="Picture 3" descr="C:\Users\Александр\Pictures\Пропорции выражают характер 2кл-Птицы\колибри2-видов много.длинный клюв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1113" y="2420938"/>
            <a:ext cx="532288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20713"/>
          </a:xfrm>
        </p:spPr>
        <p:txBody>
          <a:bodyPr/>
          <a:lstStyle/>
          <a:p>
            <a:pPr eaLnBrk="1" hangingPunct="1"/>
            <a:r>
              <a:rPr lang="ru-RU" sz="2800" smtClean="0"/>
              <a:t>Райские птицы с особенностями оперенья.</a:t>
            </a:r>
          </a:p>
        </p:txBody>
      </p:sp>
      <p:pic>
        <p:nvPicPr>
          <p:cNvPr id="6147" name="Picture 2" descr="C:\Users\Александр\Pictures\Пропорции выражают характер 2кл-Птицы\Птицы-райс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620713"/>
            <a:ext cx="3851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C:\Users\Александр\Pictures\Пропорции выражают характер 2кл-Птицы\птицы-райские-родственники воронам 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644900"/>
            <a:ext cx="412591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C:\Users\Александр\Pictures\Пропорции выражают характер 2кл-Птицы\Птицы-райскаяптиц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6250"/>
            <a:ext cx="2808288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C:\Users\Александр\Pictures\Пропорции выражают характер 2кл-Птицы\птицы-райские (уничтожались за красивые перья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695700"/>
            <a:ext cx="4211637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mtClean="0"/>
              <a:t>Павлин</a:t>
            </a:r>
          </a:p>
        </p:txBody>
      </p:sp>
      <p:pic>
        <p:nvPicPr>
          <p:cNvPr id="7171" name="Picture 2" descr="C:\Users\Александр\Pictures\Пропорции выражают характер 2кл-Птицы\Павл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4463"/>
            <a:ext cx="8023225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3816350" cy="3082925"/>
          </a:xfrm>
        </p:spPr>
        <p:txBody>
          <a:bodyPr/>
          <a:lstStyle/>
          <a:p>
            <a:pPr eaLnBrk="1" hangingPunct="1"/>
            <a:r>
              <a:rPr lang="ru-RU" sz="3200" smtClean="0"/>
              <a:t>Пингвины-  </a:t>
            </a:r>
            <a:r>
              <a:rPr lang="ru-RU" sz="2400" smtClean="0"/>
              <a:t>нелетающие ,но водоплавающие птицы с особенным многослойным оперением.</a:t>
            </a:r>
            <a:br>
              <a:rPr lang="ru-RU" sz="2400" smtClean="0"/>
            </a:br>
            <a:endParaRPr lang="ru-RU" sz="3200" smtClean="0"/>
          </a:p>
        </p:txBody>
      </p:sp>
      <p:pic>
        <p:nvPicPr>
          <p:cNvPr id="8195" name="Picture 2" descr="C:\Users\Александр\Pictures\Пропорции выражают характер 2кл-Птицы\Императорские пингви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0"/>
            <a:ext cx="49911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Users\Александр\Pictures\Пропорции выражают характер 2кл-Птицы\Пелик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06863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mtClean="0"/>
              <a:t>Тукан                         Пеликан</a:t>
            </a:r>
          </a:p>
        </p:txBody>
      </p:sp>
      <p:pic>
        <p:nvPicPr>
          <p:cNvPr id="9220" name="Picture 3" descr="C:\Users\Александр\Pictures\Пропорции выражают характер 2кл-Птицы\тук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48609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Фламинго.                  Лебеди.</a:t>
            </a:r>
          </a:p>
        </p:txBody>
      </p:sp>
      <p:pic>
        <p:nvPicPr>
          <p:cNvPr id="10243" name="Picture 2" descr="C:\Users\Александр\Pictures\Пропорции выражают характер 2кл-Птицы\Фламин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48514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C:\Users\Александр\Pictures\Пропорции выражают характер 2кл-Птицы\Лебед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736975"/>
            <a:ext cx="51466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204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Тема урока: Пропорции выражают характер. Птицы с разным характером пропорций.</vt:lpstr>
      <vt:lpstr>-Можете ли вы назвать места, где живут птицы?  Птицы живут рядом с человеком, в лесах, полях, в горах, на воде, в болотах. Всё это –природная среда обитания. Внешний вид птицы и характер зависят от среды её обитания.  Художники-анималисты рисуют картины или иллюстрируют книги о жизни животных, птиц. Они хорошо знают образ жизни, внешний вид, повадки животных , которых изображают.  Несмотря на разновидности птиц, голова, глаза, туловище у них примерно одинаковой формы. Меняются только размеры и оси наклона частей тела.  Соотношение частей тела  (т.е.пропорции) создаёт образ. Например, маленькое тело и большой хвост (павлин), маленькая головка и огромный размах крыльев (ласточка ,гусь) или большая голова при небольшом теле (попугай, тукан, ворона). </vt:lpstr>
      <vt:lpstr> Что  необычного можно отметить у этих птиц? </vt:lpstr>
      <vt:lpstr>Колибри- самая маленькая птичка в мире с длинным клювом</vt:lpstr>
      <vt:lpstr>Райские птицы с особенностями оперенья.</vt:lpstr>
      <vt:lpstr>Павлин</vt:lpstr>
      <vt:lpstr>Пингвины-  нелетающие ,но водоплавающие птицы с особенным многослойным оперением. </vt:lpstr>
      <vt:lpstr>Тукан                         Пеликан</vt:lpstr>
      <vt:lpstr>Фламинго.                  Лебеди.</vt:lpstr>
      <vt:lpstr>Слайд 10</vt:lpstr>
      <vt:lpstr> Павлин Эта экзотическая птица называется павлин. Она живёт в жарких  странах. Обратим внимание на её хвост, похожий на развёрнутый  веер. Рисовать павлина можно тоже пользуясь приёмом симметрии </vt:lpstr>
      <vt:lpstr>Гуси</vt:lpstr>
      <vt:lpstr>Слайд 13</vt:lpstr>
      <vt:lpstr>Слайд 14</vt:lpstr>
      <vt:lpstr>Слайд 15</vt:lpstr>
      <vt:lpstr>Задание: Нарисуйте птицу с необычной внешностью.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Пропорции выражают характер. Птицы с разным характером пропорций.</dc:title>
  <dc:creator>Елена</dc:creator>
  <cp:lastModifiedBy>User</cp:lastModifiedBy>
  <cp:revision>6</cp:revision>
  <dcterms:created xsi:type="dcterms:W3CDTF">2014-05-03T19:54:10Z</dcterms:created>
  <dcterms:modified xsi:type="dcterms:W3CDTF">2020-05-13T20:32:18Z</dcterms:modified>
</cp:coreProperties>
</file>