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97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95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5021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963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8237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649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356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8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66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31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54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60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841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70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51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44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8E4E5-0406-4CAB-81C0-E6237079BCB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B96802-2A78-4309-8297-74997302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02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4V4Ts8A5js" TargetMode="External"/><Relationship Id="rId2" Type="http://schemas.openxmlformats.org/officeDocument/2006/relationships/hyperlink" Target="https://www.youtube.com/watch?v=xWsPDKE4gK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534xxUfTLa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9772" y="111710"/>
            <a:ext cx="7766936" cy="2972684"/>
          </a:xfrm>
        </p:spPr>
        <p:txBody>
          <a:bodyPr>
            <a:normAutofit/>
          </a:bodyPr>
          <a:lstStyle/>
          <a:p>
            <a:r>
              <a:rPr lang="ru-RU" dirty="0"/>
              <a:t>Эстафета с элементами футбола</a:t>
            </a:r>
            <a:r>
              <a:rPr lang="ru-RU" dirty="0" smtClean="0"/>
              <a:t>. </a:t>
            </a:r>
            <a:r>
              <a:rPr lang="ru-RU" dirty="0"/>
              <a:t>Игра в мини-футбол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4241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Эстафета с элементами </a:t>
            </a:r>
            <a:r>
              <a:rPr lang="ru-RU" dirty="0" smtClean="0"/>
              <a:t>футбола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Перейдите по ссылке просмотрите </a:t>
            </a:r>
            <a:r>
              <a:rPr lang="ru-RU" dirty="0" err="1" smtClean="0"/>
              <a:t>видеоурок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16657"/>
            <a:ext cx="8596668" cy="2424705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www.youtube.com/watch?v=xWsPDKE4gKk</a:t>
            </a:r>
            <a:r>
              <a:rPr lang="ru-RU" dirty="0" smtClean="0"/>
              <a:t> 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www.youtube.com/watch?v=B4V4Ts8A5js</a:t>
            </a:r>
            <a:r>
              <a:rPr lang="ru-RU" dirty="0" smtClean="0"/>
              <a:t> </a:t>
            </a:r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www.youtube.com/watch?v=534xxUfTLa0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4031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Выполнять комплекс ОРУ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221635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26</Words>
  <Application>Microsoft Office PowerPoint</Application>
  <PresentationFormat>Широкоэкранный</PresentationFormat>
  <Paragraphs>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Аспект</vt:lpstr>
      <vt:lpstr>Эстафета с элементами футбола. Игра в мини-футбол</vt:lpstr>
      <vt:lpstr>Эстафета с элементами футбола  Перейдите по ссылке просмотрите видеоурок</vt:lpstr>
      <vt:lpstr>Домашнее задание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Остановка катящегося мяча внутренней стороной стопы  Перейдите по ссылке просмотрите видеоурок</dc:title>
  <dc:creator>АЙДАР</dc:creator>
  <cp:lastModifiedBy>АЙДАР</cp:lastModifiedBy>
  <cp:revision>2</cp:revision>
  <dcterms:created xsi:type="dcterms:W3CDTF">2020-05-06T09:39:00Z</dcterms:created>
  <dcterms:modified xsi:type="dcterms:W3CDTF">2020-05-06T09:58:07Z</dcterms:modified>
</cp:coreProperties>
</file>