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130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Подвижные игры на основе легкой атлетике. ОРУ в движении. Игры с бегом: «Лисы и куры», «Точный расчет</a:t>
            </a:r>
            <a:r>
              <a:rPr lang="ru-RU" dirty="0" smtClean="0"/>
              <a:t>»,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Воробьи и вороны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»</a:t>
            </a:r>
            <a:br>
              <a:rPr lang="ru-RU" dirty="0" smtClean="0">
                <a:latin typeface="Times New Roman"/>
                <a:ea typeface="Times New Roman"/>
                <a:cs typeface="Times New Roman"/>
              </a:rPr>
            </a:br>
            <a:r>
              <a:rPr lang="ru-RU" dirty="0" smtClean="0"/>
              <a:t>Эстафеты</a:t>
            </a:r>
            <a:r>
              <a:rPr lang="ru-RU" dirty="0" smtClean="0"/>
              <a:t>. Развитие скоростно-силовых способностей.</a:t>
            </a:r>
            <a:br>
              <a:rPr lang="ru-RU" dirty="0" smtClean="0"/>
            </a:br>
            <a:r>
              <a:rPr lang="ru-RU" dirty="0" smtClean="0">
                <a:latin typeface="Times New Roman"/>
                <a:ea typeface="Times New Roman"/>
                <a:cs typeface="Times New Roman"/>
              </a:rPr>
              <a:t> Прыжок в длину с места.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5.infourok.ru/uploads/ex/0758/0003763f-c896fee1/img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-1"/>
            <a:ext cx="9358346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fhd.multiurok.ru/5/c/d/5cd35ed2aed3fa0ffe15ecf687f53777130638e5/img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88425" cy="6286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fsd.kopilkaurokov.ru/up/html/2017/12/14/k_5a32bec13af39/img_user_file_5a32bec1dc40a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52"/>
            <a:ext cx="8255014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58847"/>
            <a:ext cx="85725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Игра «Точный расчет». </a:t>
            </a:r>
          </a:p>
          <a:p>
            <a:pPr fontAlgn="base"/>
            <a:r>
              <a:rPr lang="ru-RU" dirty="0" smtClean="0"/>
              <a:t>Команды из 8-10 человек строятся в 2-3 колонны за линией броска. В </a:t>
            </a:r>
          </a:p>
          <a:p>
            <a:pPr fontAlgn="base"/>
            <a:r>
              <a:rPr lang="ru-RU" dirty="0" smtClean="0"/>
              <a:t>руках у каждого игрока мешочек с песком. Впереди перед, каждой </a:t>
            </a:r>
          </a:p>
          <a:p>
            <a:pPr fontAlgn="base"/>
            <a:r>
              <a:rPr lang="ru-RU" dirty="0" smtClean="0"/>
              <a:t>командой на расстоянии 5-8 м лежат гимнастические обручи. По </a:t>
            </a:r>
          </a:p>
          <a:p>
            <a:pPr fontAlgn="base"/>
            <a:r>
              <a:rPr lang="ru-RU" dirty="0" smtClean="0"/>
              <a:t>сигналу первые, затем вторые и т.д. номера поочередно бросают свои </a:t>
            </a:r>
          </a:p>
          <a:p>
            <a:pPr fontAlgn="base"/>
            <a:r>
              <a:rPr lang="ru-RU" dirty="0" smtClean="0"/>
              <a:t>мешочки, стремясь забросить их в обручи. Выигрывает команда, </a:t>
            </a:r>
          </a:p>
          <a:p>
            <a:pPr fontAlgn="base"/>
            <a:r>
              <a:rPr lang="ru-RU" dirty="0" smtClean="0"/>
              <a:t>показавшая лучший результат. </a:t>
            </a:r>
          </a:p>
          <a:p>
            <a:pPr fontAlgn="base"/>
            <a:r>
              <a:rPr lang="ru-RU" dirty="0" smtClean="0"/>
              <a:t>Варианты: 1) броски выполнят в начерченную на полу (земле) </a:t>
            </a:r>
          </a:p>
          <a:p>
            <a:pPr fontAlgn="base"/>
            <a:r>
              <a:rPr lang="ru-RU" dirty="0" smtClean="0"/>
              <a:t>поперечную полосу шириной 50-60 см; победитель определяется по </a:t>
            </a:r>
          </a:p>
          <a:p>
            <a:pPr fontAlgn="base"/>
            <a:r>
              <a:rPr lang="ru-RU" dirty="0" smtClean="0"/>
              <a:t>числу мешочков, оказавшихся в пределах этой полосы; </a:t>
            </a:r>
          </a:p>
          <a:p>
            <a:pPr fontAlgn="base"/>
            <a:r>
              <a:rPr lang="ru-RU" dirty="0" smtClean="0"/>
              <a:t>2) броски осуществляют на табуретки (стулья, ящики, кубы), </a:t>
            </a:r>
          </a:p>
          <a:p>
            <a:pPr fontAlgn="base"/>
            <a:r>
              <a:rPr lang="ru-RU" dirty="0" smtClean="0"/>
              <a:t>установленные напротив команд на расстоянии 3-5 м; выигрывает </a:t>
            </a:r>
          </a:p>
          <a:p>
            <a:pPr fontAlgn="base"/>
            <a:r>
              <a:rPr lang="ru-RU" dirty="0" smtClean="0"/>
              <a:t>команда, у которой на табуретке окажется больше мешочков.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cf.ppt-online.org/files/slide/r/RNuirP0kOg2S7YQt569csHv3abUJFfBAowelzV/slide-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57200"/>
            <a:ext cx="9753600" cy="731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159</Words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Подвижные игры на основе легкой атлетике. ОРУ в движении. Игры с бегом: «Лисы и куры», «Точный расчет», «Воробьи и вороны» Эстафеты. Развитие скоростно-силовых способностей.  Прыжок в длину с места.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Подвижные игры на основе легкой атлетике. ОРУ в движении. Игры с бегом: «Лисы и куры», «Точный расчет». Эстафеты. Развитие скоростно-силовых способностей. </dc:title>
  <dc:creator>user</dc:creator>
  <cp:lastModifiedBy>user</cp:lastModifiedBy>
  <cp:revision>2</cp:revision>
  <dcterms:created xsi:type="dcterms:W3CDTF">2020-04-28T11:56:47Z</dcterms:created>
  <dcterms:modified xsi:type="dcterms:W3CDTF">2020-05-06T09:46:34Z</dcterms:modified>
</cp:coreProperties>
</file>