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tes.google.com/site/muz050116/v-mire-prazdnika/5-klass" TargetMode="External"/><Relationship Id="rId2" Type="http://schemas.openxmlformats.org/officeDocument/2006/relationships/hyperlink" Target="https://www.sites.google.com/site/muz050116/pesni-na-urok-i-ne-tolko/pesni-vladimira-sainskog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za_sayfullina@mail.ru" TargetMode="External"/><Relationship Id="rId4" Type="http://schemas.openxmlformats.org/officeDocument/2006/relationships/hyperlink" Target="mailto:230300013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Музыкальная шкатулка.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Песни Владимира </a:t>
            </a:r>
            <a:r>
              <a:rPr lang="ru-RU" dirty="0" err="1" smtClean="0"/>
              <a:t>Шаинского</a:t>
            </a:r>
            <a:r>
              <a:rPr lang="ru-RU" dirty="0" smtClean="0"/>
              <a:t>: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www.sites.google.com/site/muz050116/pesni-na-urok-i-ne-tolko/pesni-vladimira-sainskogo</a:t>
            </a:r>
            <a:endParaRPr lang="ru-RU" dirty="0" smtClean="0"/>
          </a:p>
          <a:p>
            <a:endParaRPr lang="ru-RU" smtClean="0"/>
          </a:p>
          <a:p>
            <a:r>
              <a:rPr lang="ru-RU" smtClean="0"/>
              <a:t>Выбери </a:t>
            </a:r>
            <a:r>
              <a:rPr lang="ru-RU" dirty="0" smtClean="0"/>
              <a:t>песню для разучивания:</a:t>
            </a:r>
          </a:p>
          <a:p>
            <a:r>
              <a:rPr lang="en-US" dirty="0">
                <a:hlinkClick r:id="rId3"/>
              </a:rPr>
              <a:t>https://www.sites.google.com/site/muz050116/v-mire-prazdnika/5-klass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4"/>
              </a:rPr>
              <a:t>2303000134@</a:t>
            </a:r>
            <a:r>
              <a:rPr lang="en-US" u="sng" dirty="0" err="1">
                <a:hlinkClick r:id="rId4"/>
              </a:rPr>
              <a:t>edu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tatar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5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845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34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Музыкальная шкатулка.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Музыкальная шкатулка.</dc:title>
  <dc:creator>User</dc:creator>
  <cp:lastModifiedBy>User</cp:lastModifiedBy>
  <cp:revision>1</cp:revision>
  <dcterms:created xsi:type="dcterms:W3CDTF">2020-05-15T19:04:26Z</dcterms:created>
  <dcterms:modified xsi:type="dcterms:W3CDTF">2020-05-15T19:10:03Z</dcterms:modified>
</cp:coreProperties>
</file>