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8824-23F2-46C1-879E-B5C64F76F60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B8AA-E9A3-438F-92C4-9CE916B5BC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8824-23F2-46C1-879E-B5C64F76F60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B8AA-E9A3-438F-92C4-9CE916B5BC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8824-23F2-46C1-879E-B5C64F76F60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B8AA-E9A3-438F-92C4-9CE916B5BC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8824-23F2-46C1-879E-B5C64F76F60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B8AA-E9A3-438F-92C4-9CE916B5BC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8824-23F2-46C1-879E-B5C64F76F60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B8AA-E9A3-438F-92C4-9CE916B5BC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8824-23F2-46C1-879E-B5C64F76F60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B8AA-E9A3-438F-92C4-9CE916B5BC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8824-23F2-46C1-879E-B5C64F76F60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B8AA-E9A3-438F-92C4-9CE916B5BC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8824-23F2-46C1-879E-B5C64F76F60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B8AA-E9A3-438F-92C4-9CE916B5BC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8824-23F2-46C1-879E-B5C64F76F60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B8AA-E9A3-438F-92C4-9CE916B5BC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8824-23F2-46C1-879E-B5C64F76F60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B8AA-E9A3-438F-92C4-9CE916B5BC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8824-23F2-46C1-879E-B5C64F76F60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B8AA-E9A3-438F-92C4-9CE916B5BC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38824-23F2-46C1-879E-B5C64F76F60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4B8AA-E9A3-438F-92C4-9CE916B5BC1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PYmyJaV4ywroJ5sL8" TargetMode="External"/><Relationship Id="rId2" Type="http://schemas.openxmlformats.org/officeDocument/2006/relationships/hyperlink" Target="https://videouroki.net/video/59-stroenie-izluchenie-i-ehvolyuciya-solnca-i-zvyozd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Тема: Строение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излучение и эволюция Солнца и звезд. Строение и эволюция Вселенной.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060848"/>
            <a:ext cx="777686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Видео урок:</a:t>
            </a:r>
          </a:p>
          <a:p>
            <a:pPr marL="342900" indent="-3429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https://videouroki.net/video/59-stroenie-izluchenie-i-ehvolyuciya-solnca-i-zvyozd.html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Выполнить тест (11.00-12.00) 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https://forms.gle/PYmyJaV4ywroJ5sL8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99792" y="450912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34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Тема: Строение, излучение и эволюция Солнца и звезд. Строение и эволюция Вселенной.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Строение, излучение и эволюция Солнца и звезд. Строение и эволюция Вселенной.</dc:title>
  <dc:creator>ильшат</dc:creator>
  <cp:lastModifiedBy>ильшат</cp:lastModifiedBy>
  <cp:revision>1</cp:revision>
  <dcterms:created xsi:type="dcterms:W3CDTF">2020-05-17T11:09:36Z</dcterms:created>
  <dcterms:modified xsi:type="dcterms:W3CDTF">2020-05-17T11:19:00Z</dcterms:modified>
</cp:coreProperties>
</file>