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3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54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469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234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862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878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411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531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66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57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0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00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60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29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51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95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01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E4B4297-54DB-4DCB-A2DC-5D8CB2CAB4A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AFDCE-CE05-4F0D-8D43-A98D16173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7313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QPe1ubqDzE" TargetMode="External"/><Relationship Id="rId2" Type="http://schemas.openxmlformats.org/officeDocument/2006/relationships/hyperlink" Target="https://www.youtube.com/watch?v=gHwxra5ccj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260061" cy="4870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Совершенствование </a:t>
            </a:r>
            <a:r>
              <a:rPr lang="ru-RU" dirty="0" smtClean="0"/>
              <a:t>передачи и остановки мяча внутренней стороной стопы в парах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0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Перейдите по ссылке. Просмотрите видеоролики.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" y="2052918"/>
            <a:ext cx="9309189" cy="419548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www.youtube.com/watch?v=gHwxra5ccj0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www.youtube.com/watch?v=HQPe1ubqDzE</a:t>
            </a:r>
            <a:r>
              <a:rPr lang="ru-RU" smtClean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26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24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Ион</vt:lpstr>
      <vt:lpstr>Совершенствование передачи и остановки мяча внутренней стороной стопы в парах</vt:lpstr>
      <vt:lpstr>Перейдите по ссылке. Просмотрите видеоролики.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ударов головой по подвешенному и подброшенному над собой  мячу </dc:title>
  <dc:creator>Artur</dc:creator>
  <cp:lastModifiedBy>Artur</cp:lastModifiedBy>
  <cp:revision>3</cp:revision>
  <dcterms:created xsi:type="dcterms:W3CDTF">2020-04-15T16:58:08Z</dcterms:created>
  <dcterms:modified xsi:type="dcterms:W3CDTF">2020-04-21T15:52:08Z</dcterms:modified>
</cp:coreProperties>
</file>