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8" r:id="rId3"/>
    <p:sldId id="276" r:id="rId4"/>
    <p:sldId id="271" r:id="rId5"/>
    <p:sldId id="278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3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19304-3781-4A9F-A668-8BF716F82FEA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14E8-7920-46D8-A3AD-9F9DE3E59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ufi.78@mail.ru" TargetMode="External"/><Relationship Id="rId2" Type="http://schemas.openxmlformats.org/officeDocument/2006/relationships/hyperlink" Target="mailto:antipova_25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afic-gulnaz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80728"/>
            <a:ext cx="82868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Garamond" pitchFamily="18" charset="0"/>
              </a:rPr>
              <a:t>Тема урока:</a:t>
            </a:r>
          </a:p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Развитие речи. </a:t>
            </a:r>
          </a:p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Сочинение-описание  </a:t>
            </a:r>
            <a:endParaRPr lang="ru-RU" sz="5400" b="1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fs00.infourok.ru/images/doc/232/77119/5/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2149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550070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Garamond" pitchFamily="18" charset="0"/>
              </a:rPr>
              <a:t>А  что  такое  сочинение-описание?</a:t>
            </a:r>
            <a:endParaRPr lang="ru-RU" sz="3600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928670"/>
            <a:ext cx="7643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/>
              <a:t>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61205" y="0"/>
            <a:ext cx="3129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2050" name="Picture 2" descr="C:\Users\Азат\Desktop\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6652"/>
            <a:ext cx="8280920" cy="6012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зат\Desktop\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848872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Азат\Desktop\img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136904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501122" cy="478632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Домашнее задание: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напишите  сочинение-описание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«Мой любимый цветок»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вам поможет упражнение 210 стр.116)</a:t>
            </a:r>
          </a:p>
          <a:p>
            <a:pPr>
              <a:lnSpc>
                <a:spcPct val="80000"/>
              </a:lnSpc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3600" dirty="0" smtClean="0">
                <a:latin typeface="Times New Roman" pitchFamily="18" charset="0"/>
              </a:rPr>
              <a:t>     </a:t>
            </a:r>
          </a:p>
          <a:p>
            <a:pPr marL="742950" indent="-742950" eaLnBrk="1" hangingPunct="1">
              <a:buNone/>
              <a:defRPr/>
            </a:pPr>
            <a:endParaRPr lang="ru-RU" sz="36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 algn="ctr" eaLnBrk="1" hangingPunct="1">
              <a:buFont typeface="Wingdings" pitchFamily="2" charset="2"/>
              <a:buAutoNum type="arabicPeriod"/>
              <a:defRPr/>
            </a:pPr>
            <a:endParaRPr lang="ru-RU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 algn="ctr" eaLnBrk="1" hangingPunct="1">
              <a:buFont typeface="Wingdings" pitchFamily="2" charset="2"/>
              <a:buAutoNum type="arabicPeriod"/>
              <a:defRPr/>
            </a:pPr>
            <a:endParaRPr lang="ru-RU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8" name="Прямоугольник 4"/>
          <p:cNvSpPr>
            <a:spLocks noChangeArrowheads="1"/>
          </p:cNvSpPr>
          <p:nvPr/>
        </p:nvSpPr>
        <p:spPr bwMode="auto">
          <a:xfrm>
            <a:off x="357158" y="5357826"/>
            <a:ext cx="830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hlinkClick r:id="rId2"/>
              </a:rPr>
              <a:t>antipova_25@mail.ru</a:t>
            </a:r>
            <a:r>
              <a:rPr lang="ru-RU" sz="2400" dirty="0"/>
              <a:t> (Антипова Э.В.)</a:t>
            </a:r>
          </a:p>
          <a:p>
            <a:pPr algn="ctr"/>
            <a:r>
              <a:rPr lang="ru-RU" sz="2400" u="sng" dirty="0">
                <a:hlinkClick r:id="rId3"/>
              </a:rPr>
              <a:t>gufi.78@mail.ru</a:t>
            </a:r>
            <a:r>
              <a:rPr lang="ru-RU" sz="2400" dirty="0"/>
              <a:t> (</a:t>
            </a:r>
            <a:r>
              <a:rPr lang="ru-RU" sz="2400" dirty="0" err="1"/>
              <a:t>Саляхутдинова</a:t>
            </a:r>
            <a:r>
              <a:rPr lang="ru-RU" sz="2400" dirty="0"/>
              <a:t> Г.С.)</a:t>
            </a:r>
          </a:p>
          <a:p>
            <a:pPr algn="ctr"/>
            <a:r>
              <a:rPr lang="en-US" sz="2400" u="sng" dirty="0" err="1">
                <a:hlinkClick r:id="rId4"/>
              </a:rPr>
              <a:t>shafic</a:t>
            </a:r>
            <a:r>
              <a:rPr lang="ru-RU" sz="2400" u="sng" dirty="0">
                <a:hlinkClick r:id="rId4"/>
              </a:rPr>
              <a:t>-</a:t>
            </a:r>
            <a:r>
              <a:rPr lang="en-US" sz="2400" u="sng" dirty="0" err="1">
                <a:hlinkClick r:id="rId4"/>
              </a:rPr>
              <a:t>gulnaz</a:t>
            </a:r>
            <a:r>
              <a:rPr lang="ru-RU" sz="2400" u="sng" dirty="0">
                <a:hlinkClick r:id="rId4"/>
              </a:rPr>
              <a:t>@</a:t>
            </a:r>
            <a:r>
              <a:rPr lang="en-US" sz="2400" u="sng" dirty="0">
                <a:hlinkClick r:id="rId4"/>
              </a:rPr>
              <a:t>mail</a:t>
            </a:r>
            <a:r>
              <a:rPr lang="ru-RU" sz="2400" u="sng" dirty="0">
                <a:hlinkClick r:id="rId4"/>
              </a:rPr>
              <a:t>.</a:t>
            </a:r>
            <a:r>
              <a:rPr lang="en-US" sz="2400" u="sng" dirty="0" err="1">
                <a:hlinkClick r:id="rId4"/>
              </a:rPr>
              <a:t>ru</a:t>
            </a:r>
            <a:r>
              <a:rPr lang="ru-RU" sz="2400" u="sng" dirty="0"/>
              <a:t>  </a:t>
            </a:r>
            <a:r>
              <a:rPr lang="ru-RU" sz="2400" dirty="0"/>
              <a:t>(</a:t>
            </a:r>
            <a:r>
              <a:rPr lang="ru-RU" sz="2400" dirty="0" err="1"/>
              <a:t>Шафикова</a:t>
            </a:r>
            <a:r>
              <a:rPr lang="ru-RU" sz="2400" dirty="0"/>
              <a:t> Г.Д.)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53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29</cp:revision>
  <dcterms:created xsi:type="dcterms:W3CDTF">2020-03-25T09:48:49Z</dcterms:created>
  <dcterms:modified xsi:type="dcterms:W3CDTF">2020-05-05T18:40:28Z</dcterms:modified>
</cp:coreProperties>
</file>