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896FD-1C5A-49C4-B7C4-2D0FA3C5C8F6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BFA7-4DE6-46F2-96BB-057EB1B50A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896FD-1C5A-49C4-B7C4-2D0FA3C5C8F6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BFA7-4DE6-46F2-96BB-057EB1B50A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896FD-1C5A-49C4-B7C4-2D0FA3C5C8F6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BFA7-4DE6-46F2-96BB-057EB1B50A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896FD-1C5A-49C4-B7C4-2D0FA3C5C8F6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BFA7-4DE6-46F2-96BB-057EB1B50A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896FD-1C5A-49C4-B7C4-2D0FA3C5C8F6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BFA7-4DE6-46F2-96BB-057EB1B50A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896FD-1C5A-49C4-B7C4-2D0FA3C5C8F6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BFA7-4DE6-46F2-96BB-057EB1B50A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896FD-1C5A-49C4-B7C4-2D0FA3C5C8F6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BFA7-4DE6-46F2-96BB-057EB1B50A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896FD-1C5A-49C4-B7C4-2D0FA3C5C8F6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BFA7-4DE6-46F2-96BB-057EB1B50A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896FD-1C5A-49C4-B7C4-2D0FA3C5C8F6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BFA7-4DE6-46F2-96BB-057EB1B50A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896FD-1C5A-49C4-B7C4-2D0FA3C5C8F6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BFA7-4DE6-46F2-96BB-057EB1B50A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896FD-1C5A-49C4-B7C4-2D0FA3C5C8F6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BFA7-4DE6-46F2-96BB-057EB1B50A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896FD-1C5A-49C4-B7C4-2D0FA3C5C8F6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4BFA7-4DE6-46F2-96BB-057EB1B50A1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UwQ1xFNwGyUU8BXL7" TargetMode="External"/><Relationship Id="rId2" Type="http://schemas.openxmlformats.org/officeDocument/2006/relationships/hyperlink" Target="https://videouroki.net/blog/vidieourok-po-fizikie-osobiennosti-astronomii-i-ieio-mietodov.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836712"/>
            <a:ext cx="77768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1.Видео урок: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https://videouroki.net/blog/vidieourok-po-fizikie-osobiennosti-astronomii-i-ieio-mietodov.html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2.Тест: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https://forms.gle/UwQ1xFNwGyUU8BXL7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24612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11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ильшат</dc:creator>
  <cp:lastModifiedBy>ильшат</cp:lastModifiedBy>
  <cp:revision>1</cp:revision>
  <dcterms:created xsi:type="dcterms:W3CDTF">2020-05-11T16:50:01Z</dcterms:created>
  <dcterms:modified xsi:type="dcterms:W3CDTF">2020-05-11T17:33:01Z</dcterms:modified>
</cp:coreProperties>
</file>