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37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514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4917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334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0510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820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123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20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758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97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0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158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293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576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66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817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B7D2E-6A8F-47B3-97A1-F54999B152EC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2F454D-3FDA-464F-849F-83A06E2B1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05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tnxLr5mqIw" TargetMode="External"/><Relationship Id="rId2" Type="http://schemas.openxmlformats.org/officeDocument/2006/relationships/hyperlink" Target="https://www.youtube.com/watch?v=Ipne2c-zOlQ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galizej@yandex.ru" TargetMode="External"/><Relationship Id="rId4" Type="http://schemas.openxmlformats.org/officeDocument/2006/relationships/hyperlink" Target="https://www.youtube.com/watch?v=a6JWsMKv20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09800" y="990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>
                <a:solidFill>
                  <a:schemeClr val="bg1"/>
                </a:solidFill>
              </a:rPr>
              <a:t>Тема. Повторение темы: «Основы здорового образа жизни».</a:t>
            </a:r>
            <a:br>
              <a:rPr lang="ru-RU" altLang="ru-RU">
                <a:solidFill>
                  <a:schemeClr val="bg1"/>
                </a:solidFill>
              </a:rPr>
            </a:br>
            <a:r>
              <a:rPr lang="ru-RU" altLang="ru-RU">
                <a:solidFill>
                  <a:schemeClr val="bg1"/>
                </a:solidFill>
              </a:rPr>
              <a:t>«Основы медицинских знаний и оказание первой помощи». </a:t>
            </a:r>
          </a:p>
        </p:txBody>
      </p:sp>
      <p:pic>
        <p:nvPicPr>
          <p:cNvPr id="2056" name="Picture 8" descr="baby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141664"/>
            <a:ext cx="617220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7078" y="1348770"/>
            <a:ext cx="98728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Тема. Повторение </a:t>
            </a:r>
            <a:r>
              <a:rPr lang="ru-RU" sz="3200" dirty="0"/>
              <a:t>темы: «Основы здорового образа жизни», «Основы медицинских знаний и оказание первой помощи».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655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2314" y="620714"/>
            <a:ext cx="8385175" cy="1431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dirty="0"/>
              <a:t>Посмотрите ролики</a:t>
            </a:r>
            <a:br>
              <a:rPr lang="ru-RU" sz="2400" dirty="0"/>
            </a:br>
            <a:r>
              <a:rPr lang="en-US" sz="2400" dirty="0">
                <a:hlinkClick r:id="rId2"/>
              </a:rPr>
              <a:t>https://www.youtube.com/watch?v=Ipne2c-zOlQ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>
                <a:hlinkClick r:id="rId3"/>
              </a:rPr>
              <a:t>https://www.youtube.com/watch?v=9tnxLr5mqIw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dirty="0">
                <a:hlinkClick r:id="rId4"/>
              </a:rPr>
              <a:t>https://www.youtube.com/watch?v=a6JWsMKv20o</a:t>
            </a:r>
            <a:endParaRPr lang="ru-RU" sz="2400" dirty="0"/>
          </a:p>
        </p:txBody>
      </p:sp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2566988" y="2997200"/>
            <a:ext cx="457200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/>
              <a:t>Домашнее задание: Изучить и закрепить материал.</a:t>
            </a:r>
            <a:br>
              <a:rPr lang="ru-RU" altLang="ru-RU"/>
            </a:br>
            <a:endParaRPr lang="ru-RU" alt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3648076" y="4652963"/>
            <a:ext cx="604837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Гарафиев Ленар Зиатдинович</a:t>
            </a:r>
          </a:p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galizej@yandex.ru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  <a:p>
            <a:pPr>
              <a:defRPr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5156867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53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Times New Roman</vt:lpstr>
      <vt:lpstr>Trebuchet MS</vt:lpstr>
      <vt:lpstr>Wingdings</vt:lpstr>
      <vt:lpstr>Wingdings 3</vt:lpstr>
      <vt:lpstr>Грань</vt:lpstr>
      <vt:lpstr>Тема. Повторение темы: «Основы здорового образа жизни». «Основы медицинских знаний и оказание первой помощи». </vt:lpstr>
      <vt:lpstr>Посмотрите ролики https://www.youtube.com/watch?v=Ipne2c-zOlQ https://www.youtube.com/watch?v=9tnxLr5mqIw https://www.youtube.com/watch?v=a6JWsMKv20o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userPC</dc:creator>
  <cp:lastModifiedBy>userPC</cp:lastModifiedBy>
  <cp:revision>3</cp:revision>
  <dcterms:created xsi:type="dcterms:W3CDTF">2020-04-29T16:09:58Z</dcterms:created>
  <dcterms:modified xsi:type="dcterms:W3CDTF">2020-05-13T07:07:50Z</dcterms:modified>
</cp:coreProperties>
</file>