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Лексико-грамматический тест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52195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Лексико-грамматический тест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Лексико-грамматический тест</dc:title>
  <dc:creator>User</dc:creator>
  <cp:lastModifiedBy>ДИЛЯРА</cp:lastModifiedBy>
  <cp:revision>1</cp:revision>
  <dcterms:created xsi:type="dcterms:W3CDTF">2020-05-17T18:19:48Z</dcterms:created>
  <dcterms:modified xsi:type="dcterms:W3CDTF">2020-05-17T18:21:22Z</dcterms:modified>
</cp:coreProperties>
</file>