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6D1D"/>
    <a:srgbClr val="679E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0272F-26D0-44FF-ABD8-8F2917D3029B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63D4B-318A-4987-96FA-53A74BCB5D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01CEB-5893-4BFD-88BA-ECE568FB14B6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82B61-E2DD-41D4-A76D-94A80585A9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12B28-0956-4498-89F6-82C4129B9FAB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C1DA8-9039-40F0-A2D6-9312DD38C5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3AF27-D406-4A66-A58E-ACF698BBF90F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65791-3C2F-4EF2-9FBE-8A26846BB3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69782-5DD4-4D94-8540-710AA777821A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1EB56-8EB0-43D6-AD9D-B8E9E0DA8A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14C6A-ADBD-4105-9141-7CADECF79967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BD5D5-1720-4091-986D-80F48D05DB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90EF2-B11F-4E15-985C-2E12B4F9CF5C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9CED7-2393-48BD-9342-FCB26F7BB9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76871-2D4D-467B-9254-FAFCA8C143A5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E8928-A0F9-4794-9177-2DAF1F7BB0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D76C2-F5E1-427E-8357-D9124B3391E1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8516D-8835-4A69-AF81-805550C0DC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D5EF1-5BDF-4861-B880-73514702EC99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EFBB8-BC59-434A-887F-F5EC957EDD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ABDC2-C063-432D-AF95-9D19C3709BAF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B3D29-AE69-40B3-831A-4EDF01D0E1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66C016-5F0C-4103-971E-D7D92D2ED8F1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3823115-53A7-484B-9CD7-970D2FC945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milash111_70@mail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1368151"/>
          </a:xfrm>
        </p:spPr>
        <p:txBody>
          <a:bodyPr/>
          <a:lstStyle/>
          <a:p>
            <a:pPr eaLnBrk="1" hangingPunct="1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Повторение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пройденного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(зарубежная литература)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</p:txBody>
      </p:sp>
      <p:pic>
        <p:nvPicPr>
          <p:cNvPr id="2052" name="Рисунок 3" descr="Рисунок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13" y="3714750"/>
            <a:ext cx="2952750" cy="249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Выполните задания и отправьте по обратной связи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milash111_70@mail.ru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89600433627)</a:t>
            </a:r>
          </a:p>
          <a:p>
            <a:pPr eaLnBrk="1" hangingPunct="1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1. Где происходит действие романа Д. Дефо «Робинзон Крузо»?</a:t>
            </a:r>
          </a:p>
          <a:p>
            <a:pPr eaLnBrk="1" hangingPunct="1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1) на необитаемом острове; 		3) в маленькой стране;</a:t>
            </a:r>
          </a:p>
          <a:p>
            <a:pPr eaLnBrk="1" hangingPunct="1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2) в большом городе; 			4) в море.</a:t>
            </a:r>
          </a:p>
          <a:p>
            <a:pPr eaLnBrk="1" hangingPunct="1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2. Как звали мальчика, которого забрала к себе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Снежная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королева в сказке X. К. Андерсена?</a:t>
            </a:r>
          </a:p>
          <a:p>
            <a:pPr eaLnBrk="1" hangingPunct="1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1) Том; 		2) Кай; 		3) Бен; 		4)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Киш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3. Из какого произведения X. К. Андерсена взяты эти строки: «Так сидели они рядышком, оба уже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взрослые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но дети сердцем и душою, а на дворе стояло теплое благодатное лето»?</a:t>
            </a:r>
          </a:p>
          <a:p>
            <a:pPr eaLnBrk="1" hangingPunct="1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1) «Соловей»;</a:t>
            </a:r>
          </a:p>
          <a:p>
            <a:pPr eaLnBrk="1" hangingPunct="1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3) «Огниво»;</a:t>
            </a:r>
          </a:p>
          <a:p>
            <a:pPr eaLnBrk="1" hangingPunct="1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2) «Снежная королева»;</a:t>
            </a:r>
          </a:p>
          <a:p>
            <a:pPr eaLnBrk="1" hangingPunct="1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4) «Принцесса на горошине».</a:t>
            </a:r>
          </a:p>
          <a:p>
            <a:pPr eaLnBrk="1" hangingPunct="1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eaLnBrk="1" hangingPunct="1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4. Каким был младший брат Тома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Сойера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Сид, 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романе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М. Твена «Приключения Тома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Сойера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»?</a:t>
            </a:r>
          </a:p>
          <a:p>
            <a:pPr eaLnBrk="1" hangingPunct="1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1) настоящий друг;</a:t>
            </a:r>
          </a:p>
          <a:p>
            <a:pPr eaLnBrk="1" hangingPunct="1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2) шаловливый проказник;</a:t>
            </a:r>
          </a:p>
          <a:p>
            <a:pPr eaLnBrk="1" hangingPunct="1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3) послушный тихоня, который не доставлял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неприятностей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старшим;</a:t>
            </a:r>
          </a:p>
          <a:p>
            <a:pPr eaLnBrk="1" hangingPunct="1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4) мальчишка, не поддающийся воспитанию.</a:t>
            </a:r>
          </a:p>
          <a:p>
            <a:pPr eaLnBrk="1" hangingPunct="1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Что помогало Кишу в трудную минуту 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произведении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Д. Лондона «Сказание 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Кише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»?</a:t>
            </a:r>
          </a:p>
          <a:p>
            <a:pPr eaLnBrk="1" hangingPunct="1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1) деньги; 			3) смекалка;</a:t>
            </a:r>
          </a:p>
          <a:p>
            <a:pPr eaLnBrk="1" hangingPunct="1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2) колдовство; 			4) Кишу всегда не везло.</a:t>
            </a:r>
          </a:p>
          <a:p>
            <a:pPr eaLnBrk="1" hangingPunct="1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6. Кому принадлежат такие слова в романе Д. Дефо «Робинзон Крузо»: «Может случиться, что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неподалеку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от острова появится корабль, а если я не буду видеть моря, я могу пропустить этот случай.»?</a:t>
            </a:r>
          </a:p>
          <a:p>
            <a:pPr eaLnBrk="1" hangingPunct="1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Кто в романе М. Твена «Приключения Тома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Сойера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» говорит следующие слова: «Куда же </a:t>
            </a:r>
            <a:r>
              <a:rPr lang="ru-RU" sz="1600">
                <a:latin typeface="Times New Roman" pitchFamily="18" charset="0"/>
                <a:cs typeface="Times New Roman" pitchFamily="18" charset="0"/>
              </a:rPr>
              <a:t>он </a:t>
            </a: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запропастился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этот мальчишка?.. Том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!»?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104</Words>
  <Application>Microsoft Office PowerPoint</Application>
  <PresentationFormat>Экран (4:3)</PresentationFormat>
  <Paragraphs>27</Paragraphs>
  <Slides>3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Повторение пройденного (зарубежная литература)</vt:lpstr>
      <vt:lpstr>Презентация PowerPoint</vt:lpstr>
      <vt:lpstr>Презентация PowerPoint</vt:lpstr>
    </vt:vector>
  </TitlesOfParts>
  <Company>school25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ЛИТЕРАТУРЫ</dc:title>
  <dc:creator>comp</dc:creator>
  <cp:lastModifiedBy>Миляуша</cp:lastModifiedBy>
  <cp:revision>31</cp:revision>
  <dcterms:created xsi:type="dcterms:W3CDTF">2013-04-09T11:03:08Z</dcterms:created>
  <dcterms:modified xsi:type="dcterms:W3CDTF">2020-05-17T14:06:51Z</dcterms:modified>
</cp:coreProperties>
</file>