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4277D-BB13-49FC-A3A0-71902F62E5A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2303000164@edu.tatar.r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643866" cy="4929222"/>
          </a:xfrm>
        </p:spPr>
        <p:txBody>
          <a:bodyPr>
            <a:normAutofit fontScale="90000"/>
          </a:bodyPr>
          <a:lstStyle/>
          <a:p>
            <a:r>
              <a:rPr lang="ru-RU" sz="4000" smtClean="0"/>
              <a:t>Обобщение по теме «Тригонометрические уравнения и неравенства</a:t>
            </a:r>
            <a:r>
              <a:rPr lang="ru-RU" sz="4000" smtClean="0"/>
              <a:t>» </a:t>
            </a: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b="1" smtClean="0"/>
              <a:t>Домашняя </a:t>
            </a:r>
            <a:r>
              <a:rPr lang="ru-RU" sz="4000" b="1" smtClean="0"/>
              <a:t>работа: </a:t>
            </a:r>
            <a:r>
              <a:rPr lang="ru-RU" sz="4000" smtClean="0"/>
              <a:t> </a:t>
            </a:r>
            <a:r>
              <a:rPr lang="ru-RU" sz="4000" b="1" smtClean="0"/>
              <a:t>задачи будут высланы в общий чат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3600" u="sng" dirty="0" smtClean="0"/>
              <a:t> Обратная связь</a:t>
            </a:r>
            <a:br>
              <a:rPr lang="ru-RU" sz="3600" u="sng" dirty="0" smtClean="0"/>
            </a:br>
            <a:r>
              <a:rPr lang="ru-RU" sz="3600" dirty="0" smtClean="0"/>
              <a:t>Ганиева </a:t>
            </a:r>
            <a:r>
              <a:rPr lang="ru-RU" sz="3600" dirty="0" err="1" smtClean="0"/>
              <a:t>Эльмира</a:t>
            </a:r>
            <a:r>
              <a:rPr lang="ru-RU" sz="3600" dirty="0" smtClean="0"/>
              <a:t> </a:t>
            </a:r>
            <a:r>
              <a:rPr lang="ru-RU" sz="3600" dirty="0" err="1" smtClean="0"/>
              <a:t>Равильевна</a:t>
            </a:r>
            <a:r>
              <a:rPr lang="ru-RU" sz="3600" dirty="0" smtClean="0"/>
              <a:t> </a:t>
            </a:r>
            <a:r>
              <a:rPr lang="ru-RU" sz="3600" dirty="0" smtClean="0">
                <a:hlinkClick r:id="rId2"/>
              </a:rPr>
              <a:t>2303000164@edu.tatar.ru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Обобщение по теме «Тригонометрические уравнения и неравенства»  Домашняя работа:  задачи будут высланы в общий чат  Обратная связь Ганиева Эльмира Равильевна 2303000164@edu.tatar.ru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Тригонометрические функция числового аргумента y=sinx  https://www.youtube.com/watch?v=xm7fP5WUBYE</dc:title>
  <dc:creator>моу сош №3</dc:creator>
  <cp:lastModifiedBy>1</cp:lastModifiedBy>
  <cp:revision>7</cp:revision>
  <dcterms:created xsi:type="dcterms:W3CDTF">2020-03-27T10:30:33Z</dcterms:created>
  <dcterms:modified xsi:type="dcterms:W3CDTF">2020-04-29T05:49:33Z</dcterms:modified>
</cp:coreProperties>
</file>