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  <p:sldId id="260" r:id="rId6"/>
    <p:sldId id="259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323E-2131-4B00-AF9F-0075ECB5C8EA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D646-EC12-49D2-B916-8F4F141725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Работа над ошибками. </a:t>
            </a:r>
            <a:br>
              <a:rPr lang="ru-RU" sz="4000" dirty="0" smtClean="0"/>
            </a:br>
            <a:r>
              <a:rPr lang="ru-RU" sz="4000" dirty="0" smtClean="0"/>
              <a:t>Повторение по темам «Информация, Информационные процессы, Программирование»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ошибками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Работа </a:t>
            </a:r>
            <a:r>
              <a:rPr lang="ru-RU" dirty="0" err="1" smtClean="0"/>
              <a:t>Гилязова</a:t>
            </a:r>
            <a:r>
              <a:rPr lang="ru-RU" dirty="0" smtClean="0"/>
              <a:t> И. будет предложена ниже. </a:t>
            </a:r>
          </a:p>
          <a:p>
            <a:pPr>
              <a:buNone/>
            </a:pPr>
            <a:r>
              <a:rPr lang="ru-RU" dirty="0" smtClean="0"/>
              <a:t>У всех остальных есть алгоритмические ошибки</a:t>
            </a:r>
            <a:r>
              <a:rPr lang="ru-RU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Критерии оценивания </a:t>
            </a:r>
          </a:p>
          <a:p>
            <a:pPr>
              <a:buNone/>
            </a:pPr>
            <a:r>
              <a:rPr lang="ru-RU" dirty="0" smtClean="0"/>
              <a:t>2,5-3 балла «3»</a:t>
            </a:r>
          </a:p>
          <a:p>
            <a:pPr>
              <a:buNone/>
            </a:pPr>
            <a:r>
              <a:rPr lang="ru-RU" dirty="0" smtClean="0"/>
              <a:t>3,5-4 балла «4»</a:t>
            </a:r>
          </a:p>
          <a:p>
            <a:pPr>
              <a:buNone/>
            </a:pPr>
            <a:r>
              <a:rPr lang="ru-RU" dirty="0" smtClean="0"/>
              <a:t>4,5-5 баллов «5»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Найдите свою ошибку. В основном ошибки в четвертом и пятом задании. Проверьте их.</a:t>
            </a:r>
          </a:p>
          <a:p>
            <a:pPr>
              <a:buNone/>
            </a:pPr>
            <a:r>
              <a:rPr lang="ru-RU" dirty="0" smtClean="0"/>
              <a:t>Можете дополнительно выполнить другой вариант.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над ошибками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858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5009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5346"/>
            <a:ext cx="7786742" cy="63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00200"/>
            <a:ext cx="7572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D07~1\AppData\Local\Temp\Rar$DRa8248.36770\image-18-05-20-02-5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8674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Работа над ошибками.  Повторение по темам «Информация, Информационные процессы, Программирование» </vt:lpstr>
      <vt:lpstr>Работа над ошибками</vt:lpstr>
      <vt:lpstr>Работа над ошибками </vt:lpstr>
      <vt:lpstr>Слайд 4</vt:lpstr>
      <vt:lpstr>Слайд 5</vt:lpstr>
      <vt:lpstr>Задание 1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Работа над ошибками.  Повторение по темам «Информация, Информационные процессы, Программирование» </dc:title>
  <dc:creator>Минзия</dc:creator>
  <cp:lastModifiedBy>Минзия</cp:lastModifiedBy>
  <cp:revision>1</cp:revision>
  <dcterms:created xsi:type="dcterms:W3CDTF">2020-05-21T10:52:31Z</dcterms:created>
  <dcterms:modified xsi:type="dcterms:W3CDTF">2020-05-21T11:12:04Z</dcterms:modified>
</cp:coreProperties>
</file>