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643866" cy="492922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Повторение по теме </a:t>
            </a:r>
            <a:r>
              <a:rPr lang="ru-RU" sz="4000" b="1" dirty="0" smtClean="0"/>
              <a:t>«</a:t>
            </a:r>
            <a:r>
              <a:rPr lang="ru-RU" sz="3600" b="1" dirty="0" smtClean="0"/>
              <a:t>Тригонометрические уравнения и </a:t>
            </a:r>
            <a:r>
              <a:rPr lang="ru-RU" sz="3600" b="1" dirty="0" smtClean="0"/>
              <a:t>неравенства</a:t>
            </a:r>
            <a:r>
              <a:rPr lang="ru-RU" sz="4000" b="1" dirty="0" smtClean="0"/>
              <a:t>»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Домашняя работа: </a:t>
            </a:r>
            <a:r>
              <a:rPr lang="ru-RU" sz="4000" b="1" i="1" dirty="0" smtClean="0"/>
              <a:t>решение задач на сайте «Решу ЕГЭ», п.13, </a:t>
            </a:r>
            <a:r>
              <a:rPr lang="ru-RU" sz="4000" b="1" i="1" dirty="0" smtClean="0"/>
              <a:t>№1-5, </a:t>
            </a:r>
            <a:r>
              <a:rPr lang="ru-RU" sz="3600" i="1" dirty="0" smtClean="0"/>
              <a:t>Тригонометрические </a:t>
            </a:r>
            <a:r>
              <a:rPr lang="ru-RU" sz="3600" i="1" dirty="0" smtClean="0"/>
              <a:t>уравнения, исследование ОДЗ 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2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«Тригонометрические уравнения и неравенства»  Домашняя работа: решение задач на сайте «Решу ЕГЭ», п.13, №1-5, Тригонометрические уравнения, исследование ОДЗ 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7</cp:revision>
  <dcterms:created xsi:type="dcterms:W3CDTF">2020-03-27T10:30:33Z</dcterms:created>
  <dcterms:modified xsi:type="dcterms:W3CDTF">2020-05-16T16:17:17Z</dcterms:modified>
</cp:coreProperties>
</file>