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6" r:id="rId3"/>
    <p:sldId id="301" r:id="rId4"/>
    <p:sldId id="302" r:id="rId5"/>
    <p:sldId id="257" r:id="rId6"/>
    <p:sldId id="297" r:id="rId7"/>
    <p:sldId id="298" r:id="rId8"/>
    <p:sldId id="299" r:id="rId9"/>
    <p:sldId id="300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FBDF9-D201-473B-BDF6-E27E0ECB545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D955EAB-60B9-4490-8A73-144711F457BD}">
      <dgm:prSet/>
      <dgm:spPr/>
      <dgm:t>
        <a:bodyPr/>
        <a:lstStyle/>
        <a:p>
          <a:r>
            <a:rPr lang="ru-RU"/>
            <a:t>7а – 89093077806   sovershen@mail.ru</a:t>
          </a:r>
          <a:endParaRPr lang="en-US"/>
        </a:p>
      </dgm:t>
    </dgm:pt>
    <dgm:pt modelId="{D295C21A-68BF-4185-AADD-13A8D4B5693A}" type="parTrans" cxnId="{6DC7CAB3-0D7F-478D-8B75-3EB200FA97B2}">
      <dgm:prSet/>
      <dgm:spPr/>
      <dgm:t>
        <a:bodyPr/>
        <a:lstStyle/>
        <a:p>
          <a:endParaRPr lang="en-US"/>
        </a:p>
      </dgm:t>
    </dgm:pt>
    <dgm:pt modelId="{E318AAD6-B5CC-4F23-BA63-6C7A4AC9C67B}" type="sibTrans" cxnId="{6DC7CAB3-0D7F-478D-8B75-3EB200FA97B2}">
      <dgm:prSet/>
      <dgm:spPr/>
      <dgm:t>
        <a:bodyPr/>
        <a:lstStyle/>
        <a:p>
          <a:endParaRPr lang="en-US"/>
        </a:p>
      </dgm:t>
    </dgm:pt>
    <dgm:pt modelId="{E583740C-4C69-4160-94CF-EE646D57D11F}">
      <dgm:prSet/>
      <dgm:spPr/>
      <dgm:t>
        <a:bodyPr/>
        <a:lstStyle/>
        <a:p>
          <a:r>
            <a:rPr lang="ru-RU"/>
            <a:t>7б- 89053135158     guzeliya73@mail.ru</a:t>
          </a:r>
          <a:endParaRPr lang="en-US"/>
        </a:p>
      </dgm:t>
    </dgm:pt>
    <dgm:pt modelId="{705862A2-08D5-47E3-B340-26FCE477D630}" type="parTrans" cxnId="{6C67162A-B396-4C41-82E8-D593600B8952}">
      <dgm:prSet/>
      <dgm:spPr/>
      <dgm:t>
        <a:bodyPr/>
        <a:lstStyle/>
        <a:p>
          <a:endParaRPr lang="en-US"/>
        </a:p>
      </dgm:t>
    </dgm:pt>
    <dgm:pt modelId="{C1C7127E-1D02-44AE-AB71-B021FC345D15}" type="sibTrans" cxnId="{6C67162A-B396-4C41-82E8-D593600B8952}">
      <dgm:prSet/>
      <dgm:spPr/>
      <dgm:t>
        <a:bodyPr/>
        <a:lstStyle/>
        <a:p>
          <a:endParaRPr lang="en-US"/>
        </a:p>
      </dgm:t>
    </dgm:pt>
    <dgm:pt modelId="{EA609E5E-E32A-4877-9977-B09DB3BF445B}">
      <dgm:prSet/>
      <dgm:spPr/>
      <dgm:t>
        <a:bodyPr/>
        <a:lstStyle/>
        <a:p>
          <a:r>
            <a:rPr lang="ru-RU"/>
            <a:t>7в- 89656031376     diljara76-06@mail.ru</a:t>
          </a:r>
          <a:endParaRPr lang="en-US"/>
        </a:p>
      </dgm:t>
    </dgm:pt>
    <dgm:pt modelId="{EA6C2458-DC5F-475F-93A0-300D15F302E6}" type="parTrans" cxnId="{33A639DF-7CFD-445A-83B8-58A926233655}">
      <dgm:prSet/>
      <dgm:spPr/>
      <dgm:t>
        <a:bodyPr/>
        <a:lstStyle/>
        <a:p>
          <a:endParaRPr lang="en-US"/>
        </a:p>
      </dgm:t>
    </dgm:pt>
    <dgm:pt modelId="{191D476F-79EC-4F8C-8307-3D07A6C6EA4F}" type="sibTrans" cxnId="{33A639DF-7CFD-445A-83B8-58A926233655}">
      <dgm:prSet/>
      <dgm:spPr/>
      <dgm:t>
        <a:bodyPr/>
        <a:lstStyle/>
        <a:p>
          <a:endParaRPr lang="en-US"/>
        </a:p>
      </dgm:t>
    </dgm:pt>
    <dgm:pt modelId="{80F43497-18B3-406B-8806-B8CFDC0F286F}">
      <dgm:prSet/>
      <dgm:spPr/>
      <dgm:t>
        <a:bodyPr/>
        <a:lstStyle/>
        <a:p>
          <a:r>
            <a:rPr lang="ru-RU" dirty="0"/>
            <a:t>Написать 3 предложения с обращениями, 3 предложения с вводными словами.</a:t>
          </a:r>
          <a:endParaRPr lang="en-US" dirty="0"/>
        </a:p>
      </dgm:t>
    </dgm:pt>
    <dgm:pt modelId="{E5DE761C-FE3F-4A40-924B-AD627E50E6F9}" type="parTrans" cxnId="{6A2160B8-E7BE-4ACD-B75A-B31AAE3CB920}">
      <dgm:prSet/>
      <dgm:spPr/>
      <dgm:t>
        <a:bodyPr/>
        <a:lstStyle/>
        <a:p>
          <a:endParaRPr lang="en-US"/>
        </a:p>
      </dgm:t>
    </dgm:pt>
    <dgm:pt modelId="{388211A3-FC27-40FE-94E8-6B6CDEA50799}" type="sibTrans" cxnId="{6A2160B8-E7BE-4ACD-B75A-B31AAE3CB920}">
      <dgm:prSet/>
      <dgm:spPr/>
      <dgm:t>
        <a:bodyPr/>
        <a:lstStyle/>
        <a:p>
          <a:endParaRPr lang="en-US"/>
        </a:p>
      </dgm:t>
    </dgm:pt>
    <dgm:pt modelId="{5664CCB6-234C-4C91-B1E9-430BB111FE2E}" type="pres">
      <dgm:prSet presAssocID="{E3FFBDF9-D201-473B-BDF6-E27E0ECB545E}" presName="root" presStyleCnt="0">
        <dgm:presLayoutVars>
          <dgm:dir/>
          <dgm:resizeHandles val="exact"/>
        </dgm:presLayoutVars>
      </dgm:prSet>
      <dgm:spPr/>
    </dgm:pt>
    <dgm:pt modelId="{0E44477D-3F9B-4C05-AAF2-31CF5B9F9FBA}" type="pres">
      <dgm:prSet presAssocID="{AD955EAB-60B9-4490-8A73-144711F457BD}" presName="compNode" presStyleCnt="0"/>
      <dgm:spPr/>
    </dgm:pt>
    <dgm:pt modelId="{598A4620-7B58-46F4-97B7-8944731A0C5B}" type="pres">
      <dgm:prSet presAssocID="{AD955EAB-60B9-4490-8A73-144711F457BD}" presName="bgRect" presStyleLbl="bgShp" presStyleIdx="0" presStyleCnt="4"/>
      <dgm:spPr/>
    </dgm:pt>
    <dgm:pt modelId="{4945DE71-F086-43B7-B07A-F5A6B8ABC0B0}" type="pres">
      <dgm:prSet presAssocID="{AD955EAB-60B9-4490-8A73-144711F457B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555BFD44-EAAE-40C7-8D65-F0E6FB4F2595}" type="pres">
      <dgm:prSet presAssocID="{AD955EAB-60B9-4490-8A73-144711F457BD}" presName="spaceRect" presStyleCnt="0"/>
      <dgm:spPr/>
    </dgm:pt>
    <dgm:pt modelId="{8FF179C2-FADA-41F1-B86E-2E88C9791A88}" type="pres">
      <dgm:prSet presAssocID="{AD955EAB-60B9-4490-8A73-144711F457BD}" presName="parTx" presStyleLbl="revTx" presStyleIdx="0" presStyleCnt="4">
        <dgm:presLayoutVars>
          <dgm:chMax val="0"/>
          <dgm:chPref val="0"/>
        </dgm:presLayoutVars>
      </dgm:prSet>
      <dgm:spPr/>
    </dgm:pt>
    <dgm:pt modelId="{149E8748-82C2-458A-9575-28F69740373C}" type="pres">
      <dgm:prSet presAssocID="{E318AAD6-B5CC-4F23-BA63-6C7A4AC9C67B}" presName="sibTrans" presStyleCnt="0"/>
      <dgm:spPr/>
    </dgm:pt>
    <dgm:pt modelId="{2718435F-59C2-40EA-BE43-27E9BCFC12DD}" type="pres">
      <dgm:prSet presAssocID="{E583740C-4C69-4160-94CF-EE646D57D11F}" presName="compNode" presStyleCnt="0"/>
      <dgm:spPr/>
    </dgm:pt>
    <dgm:pt modelId="{18DE074A-776F-4294-837B-3C4D9403227D}" type="pres">
      <dgm:prSet presAssocID="{E583740C-4C69-4160-94CF-EE646D57D11F}" presName="bgRect" presStyleLbl="bgShp" presStyleIdx="1" presStyleCnt="4"/>
      <dgm:spPr/>
    </dgm:pt>
    <dgm:pt modelId="{28DAC052-92CC-4F09-8BBC-19BD39282AF7}" type="pres">
      <dgm:prSet presAssocID="{E583740C-4C69-4160-94CF-EE646D57D11F}" presName="iconRect" presStyleLbl="nod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0E17BB43-9C88-4314-8BEB-59259EE40128}" type="pres">
      <dgm:prSet presAssocID="{E583740C-4C69-4160-94CF-EE646D57D11F}" presName="spaceRect" presStyleCnt="0"/>
      <dgm:spPr/>
    </dgm:pt>
    <dgm:pt modelId="{041BAA39-34BC-4046-BCA1-653B64018E04}" type="pres">
      <dgm:prSet presAssocID="{E583740C-4C69-4160-94CF-EE646D57D11F}" presName="parTx" presStyleLbl="revTx" presStyleIdx="1" presStyleCnt="4">
        <dgm:presLayoutVars>
          <dgm:chMax val="0"/>
          <dgm:chPref val="0"/>
        </dgm:presLayoutVars>
      </dgm:prSet>
      <dgm:spPr/>
    </dgm:pt>
    <dgm:pt modelId="{2C376EFF-2CBF-43C1-AA61-B361EFBA59C6}" type="pres">
      <dgm:prSet presAssocID="{C1C7127E-1D02-44AE-AB71-B021FC345D15}" presName="sibTrans" presStyleCnt="0"/>
      <dgm:spPr/>
    </dgm:pt>
    <dgm:pt modelId="{9718E834-0033-4309-B6FC-9141EB6C0933}" type="pres">
      <dgm:prSet presAssocID="{EA609E5E-E32A-4877-9977-B09DB3BF445B}" presName="compNode" presStyleCnt="0"/>
      <dgm:spPr/>
    </dgm:pt>
    <dgm:pt modelId="{F956DA0C-4FFF-4D22-A549-478D6C938F5D}" type="pres">
      <dgm:prSet presAssocID="{EA609E5E-E32A-4877-9977-B09DB3BF445B}" presName="bgRect" presStyleLbl="bgShp" presStyleIdx="2" presStyleCnt="4"/>
      <dgm:spPr/>
    </dgm:pt>
    <dgm:pt modelId="{81D2F5F1-13EA-4884-9DFC-A242B29F66CB}" type="pres">
      <dgm:prSet presAssocID="{EA609E5E-E32A-4877-9977-B09DB3BF445B}" presName="iconRect" presStyleLbl="nod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CE024732-4671-4A8D-9B97-7475F4A6C599}" type="pres">
      <dgm:prSet presAssocID="{EA609E5E-E32A-4877-9977-B09DB3BF445B}" presName="spaceRect" presStyleCnt="0"/>
      <dgm:spPr/>
    </dgm:pt>
    <dgm:pt modelId="{00EAD9C3-B4FD-4E11-80F6-3D9ACA79DB38}" type="pres">
      <dgm:prSet presAssocID="{EA609E5E-E32A-4877-9977-B09DB3BF445B}" presName="parTx" presStyleLbl="revTx" presStyleIdx="2" presStyleCnt="4">
        <dgm:presLayoutVars>
          <dgm:chMax val="0"/>
          <dgm:chPref val="0"/>
        </dgm:presLayoutVars>
      </dgm:prSet>
      <dgm:spPr/>
    </dgm:pt>
    <dgm:pt modelId="{F956CB0F-3060-47E9-96A3-2ED5E9EF18DD}" type="pres">
      <dgm:prSet presAssocID="{191D476F-79EC-4F8C-8307-3D07A6C6EA4F}" presName="sibTrans" presStyleCnt="0"/>
      <dgm:spPr/>
    </dgm:pt>
    <dgm:pt modelId="{DC607F8B-4868-47FE-813F-D10B301ED839}" type="pres">
      <dgm:prSet presAssocID="{80F43497-18B3-406B-8806-B8CFDC0F286F}" presName="compNode" presStyleCnt="0"/>
      <dgm:spPr/>
    </dgm:pt>
    <dgm:pt modelId="{9FBF66DB-0596-486C-9456-C4B18CBCE6CE}" type="pres">
      <dgm:prSet presAssocID="{80F43497-18B3-406B-8806-B8CFDC0F286F}" presName="bgRect" presStyleLbl="bgShp" presStyleIdx="3" presStyleCnt="4"/>
      <dgm:spPr/>
    </dgm:pt>
    <dgm:pt modelId="{4D5A4D76-9B8D-40FE-92A4-AF93CE06AFCD}" type="pres">
      <dgm:prSet presAssocID="{80F43497-18B3-406B-8806-B8CFDC0F286F}" presName="iconRect" presStyleLbl="node1" presStyleIdx="3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95B1014E-A407-4DBE-859A-8FC7A6BCF803}" type="pres">
      <dgm:prSet presAssocID="{80F43497-18B3-406B-8806-B8CFDC0F286F}" presName="spaceRect" presStyleCnt="0"/>
      <dgm:spPr/>
    </dgm:pt>
    <dgm:pt modelId="{ECEA2A78-6DD2-45B0-96BA-70F8EAFC4243}" type="pres">
      <dgm:prSet presAssocID="{80F43497-18B3-406B-8806-B8CFDC0F286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C67162A-B396-4C41-82E8-D593600B8952}" srcId="{E3FFBDF9-D201-473B-BDF6-E27E0ECB545E}" destId="{E583740C-4C69-4160-94CF-EE646D57D11F}" srcOrd="1" destOrd="0" parTransId="{705862A2-08D5-47E3-B340-26FCE477D630}" sibTransId="{C1C7127E-1D02-44AE-AB71-B021FC345D15}"/>
    <dgm:cxn modelId="{BBA4AC62-A6F1-4652-A81E-E2D6A054F45A}" type="presOf" srcId="{E583740C-4C69-4160-94CF-EE646D57D11F}" destId="{041BAA39-34BC-4046-BCA1-653B64018E04}" srcOrd="0" destOrd="0" presId="urn:microsoft.com/office/officeart/2018/2/layout/IconVerticalSolidList"/>
    <dgm:cxn modelId="{0180137E-CC15-4B9D-AFF9-6E7B6DD4FD4F}" type="presOf" srcId="{AD955EAB-60B9-4490-8A73-144711F457BD}" destId="{8FF179C2-FADA-41F1-B86E-2E88C9791A88}" srcOrd="0" destOrd="0" presId="urn:microsoft.com/office/officeart/2018/2/layout/IconVerticalSolidList"/>
    <dgm:cxn modelId="{405DF4A1-FD83-49DF-B673-0CCE552059D4}" type="presOf" srcId="{80F43497-18B3-406B-8806-B8CFDC0F286F}" destId="{ECEA2A78-6DD2-45B0-96BA-70F8EAFC4243}" srcOrd="0" destOrd="0" presId="urn:microsoft.com/office/officeart/2018/2/layout/IconVerticalSolidList"/>
    <dgm:cxn modelId="{6DC7CAB3-0D7F-478D-8B75-3EB200FA97B2}" srcId="{E3FFBDF9-D201-473B-BDF6-E27E0ECB545E}" destId="{AD955EAB-60B9-4490-8A73-144711F457BD}" srcOrd="0" destOrd="0" parTransId="{D295C21A-68BF-4185-AADD-13A8D4B5693A}" sibTransId="{E318AAD6-B5CC-4F23-BA63-6C7A4AC9C67B}"/>
    <dgm:cxn modelId="{6A2160B8-E7BE-4ACD-B75A-B31AAE3CB920}" srcId="{E3FFBDF9-D201-473B-BDF6-E27E0ECB545E}" destId="{80F43497-18B3-406B-8806-B8CFDC0F286F}" srcOrd="3" destOrd="0" parTransId="{E5DE761C-FE3F-4A40-924B-AD627E50E6F9}" sibTransId="{388211A3-FC27-40FE-94E8-6B6CDEA50799}"/>
    <dgm:cxn modelId="{33A639DF-7CFD-445A-83B8-58A926233655}" srcId="{E3FFBDF9-D201-473B-BDF6-E27E0ECB545E}" destId="{EA609E5E-E32A-4877-9977-B09DB3BF445B}" srcOrd="2" destOrd="0" parTransId="{EA6C2458-DC5F-475F-93A0-300D15F302E6}" sibTransId="{191D476F-79EC-4F8C-8307-3D07A6C6EA4F}"/>
    <dgm:cxn modelId="{ABC08CE6-B3F8-4D26-8936-EC6CA069868D}" type="presOf" srcId="{EA609E5E-E32A-4877-9977-B09DB3BF445B}" destId="{00EAD9C3-B4FD-4E11-80F6-3D9ACA79DB38}" srcOrd="0" destOrd="0" presId="urn:microsoft.com/office/officeart/2018/2/layout/IconVerticalSolidList"/>
    <dgm:cxn modelId="{B56A9BED-92F9-40FA-8D5D-1FE0295B63E6}" type="presOf" srcId="{E3FFBDF9-D201-473B-BDF6-E27E0ECB545E}" destId="{5664CCB6-234C-4C91-B1E9-430BB111FE2E}" srcOrd="0" destOrd="0" presId="urn:microsoft.com/office/officeart/2018/2/layout/IconVerticalSolidList"/>
    <dgm:cxn modelId="{E4B308D6-2490-4C84-BE72-EAE5E6F46278}" type="presParOf" srcId="{5664CCB6-234C-4C91-B1E9-430BB111FE2E}" destId="{0E44477D-3F9B-4C05-AAF2-31CF5B9F9FBA}" srcOrd="0" destOrd="0" presId="urn:microsoft.com/office/officeart/2018/2/layout/IconVerticalSolidList"/>
    <dgm:cxn modelId="{F2B5ABD9-1F07-4490-B0F2-FEEDF80D1700}" type="presParOf" srcId="{0E44477D-3F9B-4C05-AAF2-31CF5B9F9FBA}" destId="{598A4620-7B58-46F4-97B7-8944731A0C5B}" srcOrd="0" destOrd="0" presId="urn:microsoft.com/office/officeart/2018/2/layout/IconVerticalSolidList"/>
    <dgm:cxn modelId="{1A01FC12-9BC0-4F7F-8754-899A2C0932AD}" type="presParOf" srcId="{0E44477D-3F9B-4C05-AAF2-31CF5B9F9FBA}" destId="{4945DE71-F086-43B7-B07A-F5A6B8ABC0B0}" srcOrd="1" destOrd="0" presId="urn:microsoft.com/office/officeart/2018/2/layout/IconVerticalSolidList"/>
    <dgm:cxn modelId="{FD07B425-CA81-4291-9E1A-68FDBA071938}" type="presParOf" srcId="{0E44477D-3F9B-4C05-AAF2-31CF5B9F9FBA}" destId="{555BFD44-EAAE-40C7-8D65-F0E6FB4F2595}" srcOrd="2" destOrd="0" presId="urn:microsoft.com/office/officeart/2018/2/layout/IconVerticalSolidList"/>
    <dgm:cxn modelId="{B3DD14F9-7173-4DD9-AFFA-CB43009C7582}" type="presParOf" srcId="{0E44477D-3F9B-4C05-AAF2-31CF5B9F9FBA}" destId="{8FF179C2-FADA-41F1-B86E-2E88C9791A88}" srcOrd="3" destOrd="0" presId="urn:microsoft.com/office/officeart/2018/2/layout/IconVerticalSolidList"/>
    <dgm:cxn modelId="{C785B9B2-4F49-4BEA-9FEE-B46ED4948E5C}" type="presParOf" srcId="{5664CCB6-234C-4C91-B1E9-430BB111FE2E}" destId="{149E8748-82C2-458A-9575-28F69740373C}" srcOrd="1" destOrd="0" presId="urn:microsoft.com/office/officeart/2018/2/layout/IconVerticalSolidList"/>
    <dgm:cxn modelId="{B87F7312-332B-447B-A8E6-CDA5323BFDBB}" type="presParOf" srcId="{5664CCB6-234C-4C91-B1E9-430BB111FE2E}" destId="{2718435F-59C2-40EA-BE43-27E9BCFC12DD}" srcOrd="2" destOrd="0" presId="urn:microsoft.com/office/officeart/2018/2/layout/IconVerticalSolidList"/>
    <dgm:cxn modelId="{2878DE86-47FE-4973-A815-BF9DE9B78A1C}" type="presParOf" srcId="{2718435F-59C2-40EA-BE43-27E9BCFC12DD}" destId="{18DE074A-776F-4294-837B-3C4D9403227D}" srcOrd="0" destOrd="0" presId="urn:microsoft.com/office/officeart/2018/2/layout/IconVerticalSolidList"/>
    <dgm:cxn modelId="{F8587EE2-F132-4B38-AB61-B06D7EF11D94}" type="presParOf" srcId="{2718435F-59C2-40EA-BE43-27E9BCFC12DD}" destId="{28DAC052-92CC-4F09-8BBC-19BD39282AF7}" srcOrd="1" destOrd="0" presId="urn:microsoft.com/office/officeart/2018/2/layout/IconVerticalSolidList"/>
    <dgm:cxn modelId="{AE8F0554-C844-4438-9D40-B6329F869FE6}" type="presParOf" srcId="{2718435F-59C2-40EA-BE43-27E9BCFC12DD}" destId="{0E17BB43-9C88-4314-8BEB-59259EE40128}" srcOrd="2" destOrd="0" presId="urn:microsoft.com/office/officeart/2018/2/layout/IconVerticalSolidList"/>
    <dgm:cxn modelId="{97EEC75B-1AD6-41A9-B18F-A360EA425BF1}" type="presParOf" srcId="{2718435F-59C2-40EA-BE43-27E9BCFC12DD}" destId="{041BAA39-34BC-4046-BCA1-653B64018E04}" srcOrd="3" destOrd="0" presId="urn:microsoft.com/office/officeart/2018/2/layout/IconVerticalSolidList"/>
    <dgm:cxn modelId="{D8D2100A-EB28-4645-B9A1-C0E446745BAD}" type="presParOf" srcId="{5664CCB6-234C-4C91-B1E9-430BB111FE2E}" destId="{2C376EFF-2CBF-43C1-AA61-B361EFBA59C6}" srcOrd="3" destOrd="0" presId="urn:microsoft.com/office/officeart/2018/2/layout/IconVerticalSolidList"/>
    <dgm:cxn modelId="{0E5F0C8C-AA53-488C-9E21-F8A7B8AB8D1F}" type="presParOf" srcId="{5664CCB6-234C-4C91-B1E9-430BB111FE2E}" destId="{9718E834-0033-4309-B6FC-9141EB6C0933}" srcOrd="4" destOrd="0" presId="urn:microsoft.com/office/officeart/2018/2/layout/IconVerticalSolidList"/>
    <dgm:cxn modelId="{7EF64AD7-6A07-4383-989B-5161971BD52F}" type="presParOf" srcId="{9718E834-0033-4309-B6FC-9141EB6C0933}" destId="{F956DA0C-4FFF-4D22-A549-478D6C938F5D}" srcOrd="0" destOrd="0" presId="urn:microsoft.com/office/officeart/2018/2/layout/IconVerticalSolidList"/>
    <dgm:cxn modelId="{86EB8BBC-C01E-4811-86A2-7E62AC8CA89F}" type="presParOf" srcId="{9718E834-0033-4309-B6FC-9141EB6C0933}" destId="{81D2F5F1-13EA-4884-9DFC-A242B29F66CB}" srcOrd="1" destOrd="0" presId="urn:microsoft.com/office/officeart/2018/2/layout/IconVerticalSolidList"/>
    <dgm:cxn modelId="{06BD6D97-CD97-484D-BE2F-E9E55F9C8BD4}" type="presParOf" srcId="{9718E834-0033-4309-B6FC-9141EB6C0933}" destId="{CE024732-4671-4A8D-9B97-7475F4A6C599}" srcOrd="2" destOrd="0" presId="urn:microsoft.com/office/officeart/2018/2/layout/IconVerticalSolidList"/>
    <dgm:cxn modelId="{DF9725E6-3E45-4000-88EF-470C27ECD46B}" type="presParOf" srcId="{9718E834-0033-4309-B6FC-9141EB6C0933}" destId="{00EAD9C3-B4FD-4E11-80F6-3D9ACA79DB38}" srcOrd="3" destOrd="0" presId="urn:microsoft.com/office/officeart/2018/2/layout/IconVerticalSolidList"/>
    <dgm:cxn modelId="{9D5901C5-B255-4404-88EC-92E6CD6AD36F}" type="presParOf" srcId="{5664CCB6-234C-4C91-B1E9-430BB111FE2E}" destId="{F956CB0F-3060-47E9-96A3-2ED5E9EF18DD}" srcOrd="5" destOrd="0" presId="urn:microsoft.com/office/officeart/2018/2/layout/IconVerticalSolidList"/>
    <dgm:cxn modelId="{5E4A4956-5A5A-4966-A75F-86329874CC65}" type="presParOf" srcId="{5664CCB6-234C-4C91-B1E9-430BB111FE2E}" destId="{DC607F8B-4868-47FE-813F-D10B301ED839}" srcOrd="6" destOrd="0" presId="urn:microsoft.com/office/officeart/2018/2/layout/IconVerticalSolidList"/>
    <dgm:cxn modelId="{A2A7BEAA-C610-4AF4-BB8E-FF441B43F7AF}" type="presParOf" srcId="{DC607F8B-4868-47FE-813F-D10B301ED839}" destId="{9FBF66DB-0596-486C-9456-C4B18CBCE6CE}" srcOrd="0" destOrd="0" presId="urn:microsoft.com/office/officeart/2018/2/layout/IconVerticalSolidList"/>
    <dgm:cxn modelId="{C72477AE-929D-4424-AC40-2A9B06A91C3C}" type="presParOf" srcId="{DC607F8B-4868-47FE-813F-D10B301ED839}" destId="{4D5A4D76-9B8D-40FE-92A4-AF93CE06AFCD}" srcOrd="1" destOrd="0" presId="urn:microsoft.com/office/officeart/2018/2/layout/IconVerticalSolidList"/>
    <dgm:cxn modelId="{DE5CDA82-4557-4F42-BCEA-0FE189021B01}" type="presParOf" srcId="{DC607F8B-4868-47FE-813F-D10B301ED839}" destId="{95B1014E-A407-4DBE-859A-8FC7A6BCF803}" srcOrd="2" destOrd="0" presId="urn:microsoft.com/office/officeart/2018/2/layout/IconVerticalSolidList"/>
    <dgm:cxn modelId="{0F9B7246-6E8D-43AB-BF23-CB1C5D71B76F}" type="presParOf" srcId="{DC607F8B-4868-47FE-813F-D10B301ED839}" destId="{ECEA2A78-6DD2-45B0-96BA-70F8EAFC424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A4620-7B58-46F4-97B7-8944731A0C5B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5DE71-F086-43B7-B07A-F5A6B8ABC0B0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179C2-FADA-41F1-B86E-2E88C9791A88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7а – 89093077806   sovershen@mail.ru</a:t>
          </a:r>
          <a:endParaRPr lang="en-US" sz="2200" kern="1200"/>
        </a:p>
      </dsp:txBody>
      <dsp:txXfrm>
        <a:off x="1057183" y="1805"/>
        <a:ext cx="9458416" cy="915310"/>
      </dsp:txXfrm>
    </dsp:sp>
    <dsp:sp modelId="{18DE074A-776F-4294-837B-3C4D9403227D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AC052-92CC-4F09-8BBC-19BD39282AF7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BAA39-34BC-4046-BCA1-653B64018E04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7б- 89053135158     guzeliya73@mail.ru</a:t>
          </a:r>
          <a:endParaRPr lang="en-US" sz="2200" kern="1200"/>
        </a:p>
      </dsp:txBody>
      <dsp:txXfrm>
        <a:off x="1057183" y="1145944"/>
        <a:ext cx="9458416" cy="915310"/>
      </dsp:txXfrm>
    </dsp:sp>
    <dsp:sp modelId="{F956DA0C-4FFF-4D22-A549-478D6C938F5D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2F5F1-13EA-4884-9DFC-A242B29F66CB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AD9C3-B4FD-4E11-80F6-3D9ACA79DB38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7в- 89656031376     diljara76-06@mail.ru</a:t>
          </a:r>
          <a:endParaRPr lang="en-US" sz="2200" kern="1200"/>
        </a:p>
      </dsp:txBody>
      <dsp:txXfrm>
        <a:off x="1057183" y="2290082"/>
        <a:ext cx="9458416" cy="915310"/>
      </dsp:txXfrm>
    </dsp:sp>
    <dsp:sp modelId="{9FBF66DB-0596-486C-9456-C4B18CBCE6CE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A4D76-9B8D-40FE-92A4-AF93CE06AFCD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A2A78-6DD2-45B0-96BA-70F8EAFC4243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Написать 3 предложения с обращениями, 3 предложения с вводными словами.</a:t>
          </a:r>
          <a:endParaRPr lang="en-US" sz="2200" kern="1200" dirty="0"/>
        </a:p>
      </dsp:txBody>
      <dsp:txXfrm>
        <a:off x="1057183" y="3434221"/>
        <a:ext cx="94584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6FFE0-3614-41CF-8FEA-B2F0E70AA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242BA8-F1EC-4277-96A6-4C3589018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07FE26-2B97-4255-AA6F-86414FA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3851-8EEB-4E58-95A9-84FC2C1A338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E93FA8-DFBD-42F8-8FB1-BC347B14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130E0C-114E-480C-8A16-D7A160003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600-4C75-4E47-8F79-7F6553954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05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BC072-708E-43F7-9A58-B5FDC2F2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61EA4A-7978-4A21-B0DC-9EB118755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64B93C-17AD-4FDC-8DD4-95EF0D165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3851-8EEB-4E58-95A9-84FC2C1A338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85A11B-3F5F-47F1-BF6F-C1F51AAD1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76A8D7-E473-4D35-9D73-AA890B3E6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600-4C75-4E47-8F79-7F6553954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33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A31474A-1DC6-42B8-B987-D6DDA2500C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A7B21F-1E96-49C6-9E6D-083229790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20BEB2-C94D-49D6-8C8D-D0836D4E9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3851-8EEB-4E58-95A9-84FC2C1A338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3206B5-DF57-41A6-8E4B-5CF8100D9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AE74D-21C0-4739-B4F5-2BDB4FCB5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600-4C75-4E47-8F79-7F6553954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662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BD34-9C89-418A-981E-86C7FCDAD2EF}" type="datetimeFigureOut">
              <a:rPr lang="ru-RU" smtClean="0"/>
              <a:pPr/>
              <a:t>19.04.2020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4085-6C79-4B78-9BF1-B7854D289B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82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BD34-9C89-418A-981E-86C7FCDAD2EF}" type="datetimeFigureOut">
              <a:rPr lang="ru-RU" smtClean="0"/>
              <a:pPr/>
              <a:t>19.04.2020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4085-6C79-4B78-9BF1-B7854D289B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475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BD34-9C89-418A-981E-86C7FCDAD2EF}" type="datetimeFigureOut">
              <a:rPr lang="ru-RU" smtClean="0"/>
              <a:pPr/>
              <a:t>19.04.2020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4085-6C79-4B78-9BF1-B7854D289B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7630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BD34-9C89-418A-981E-86C7FCDAD2EF}" type="datetimeFigureOut">
              <a:rPr lang="ru-RU" smtClean="0"/>
              <a:pPr/>
              <a:t>19.04.2020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4085-6C79-4B78-9BF1-B7854D289B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500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BD34-9C89-418A-981E-86C7FCDAD2EF}" type="datetimeFigureOut">
              <a:rPr lang="ru-RU" smtClean="0"/>
              <a:pPr/>
              <a:t>19.04.2020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4085-6C79-4B78-9BF1-B7854D289B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598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BD34-9C89-418A-981E-86C7FCDAD2EF}" type="datetimeFigureOut">
              <a:rPr lang="ru-RU" smtClean="0"/>
              <a:pPr/>
              <a:t>19.04.2020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4085-6C79-4B78-9BF1-B7854D289B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453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BD34-9C89-418A-981E-86C7FCDAD2EF}" type="datetimeFigureOut">
              <a:rPr lang="ru-RU" smtClean="0"/>
              <a:pPr/>
              <a:t>19.04.2020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4085-6C79-4B78-9BF1-B7854D289B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687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BD34-9C89-418A-981E-86C7FCDAD2EF}" type="datetimeFigureOut">
              <a:rPr lang="ru-RU" smtClean="0"/>
              <a:pPr/>
              <a:t>19.04.2020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4085-6C79-4B78-9BF1-B7854D289B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71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F47F2-FBE9-4900-922A-083BD939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583743-B2E5-40F1-9557-6A74D156E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7DD137-5DDE-4B87-857F-0A0BA104B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3851-8EEB-4E58-95A9-84FC2C1A338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A76622-C17B-45DE-A5CB-8F71AEABA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A0E774-898E-46CB-B214-3FFABC891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600-4C75-4E47-8F79-7F6553954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767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BD34-9C89-418A-981E-86C7FCDAD2EF}" type="datetimeFigureOut">
              <a:rPr lang="ru-RU" smtClean="0"/>
              <a:pPr/>
              <a:t>19.04.2020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4F34085-6C79-4B78-9BF1-B7854D289BA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074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BD34-9C89-418A-981E-86C7FCDAD2EF}" type="datetimeFigureOut">
              <a:rPr lang="ru-RU" smtClean="0"/>
              <a:pPr/>
              <a:t>19.04.2020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4085-6C79-4B78-9BF1-B7854D289B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612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BD34-9C89-418A-981E-86C7FCDAD2EF}" type="datetimeFigureOut">
              <a:rPr lang="ru-RU" smtClean="0"/>
              <a:pPr/>
              <a:t>19.04.2020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4085-6C79-4B78-9BF1-B7854D289B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48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5E50A-888B-4DA4-8C72-D3CD3536D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EB164B-ACB4-4C9F-95BB-0308D803D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D4FAE0-C8B8-4D2F-A2E2-71FFE6404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3851-8EEB-4E58-95A9-84FC2C1A338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FF4068-F1F4-47D3-8117-92FFE3E5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AB21CB-6B22-4E8A-9FFD-0BBF6272E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600-4C75-4E47-8F79-7F6553954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25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7F77D-74D8-4CCB-81F0-F8F9AC7E2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6F6E1-3B77-4924-82FF-E7714251C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DEB115-EF4E-4D0F-B1EE-EADABB340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B43F4C-2682-4873-A1DD-ABCDC98DA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3851-8EEB-4E58-95A9-84FC2C1A338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8239FE-2F9F-4AAD-89D7-65E35197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AF0670-9F30-416D-B852-2F349F4A4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600-4C75-4E47-8F79-7F6553954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09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D1C31-A26D-47A5-A220-8A5005145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09BED9-7172-4F18-8000-018376F95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54A4DD-3235-4A40-8B87-5EE8776D6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4E7747-6378-4517-A2A7-BCC3A521D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432F21-EC63-44A0-B6D3-0E18CB5E73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D3D8-3376-410A-8012-40720847A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3851-8EEB-4E58-95A9-84FC2C1A338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33E18E-929F-4654-86E4-1C1AD42F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CE48F4-81A8-4AB3-823A-2493C9E2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600-4C75-4E47-8F79-7F6553954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83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3EB11-580B-4862-9981-655EE45F2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47DC58A-BEA4-4FDE-85B4-30007A3A3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3851-8EEB-4E58-95A9-84FC2C1A338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F65CFE-D094-409D-9A53-0C31977D4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313BE2-EE46-4557-85AF-00078D6B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600-4C75-4E47-8F79-7F6553954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17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5712153-8C99-471E-974E-1B7D15D95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3851-8EEB-4E58-95A9-84FC2C1A338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D2AB8D-FCF9-4201-A4A9-B4060657E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E84834-9980-4A59-BBAD-E4A90210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600-4C75-4E47-8F79-7F6553954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73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A7C5-6B71-48FD-9AC4-14B600B0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3762F8-A73E-4DA6-ACC4-06907BC05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A02695-F52B-46CA-AE17-BF42EAECA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2A2389-10FF-4EEE-A940-E108B573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3851-8EEB-4E58-95A9-84FC2C1A338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5EEC27-803A-447F-A679-8EBD1F93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C6E5D4-02EA-4EE0-B6C6-5FD102B7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600-4C75-4E47-8F79-7F6553954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16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9DF8B-8878-4368-BD03-5CD3CA9C7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598F769-C370-48E8-BE95-2F993DD443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208749-AE38-4655-88B2-52BE88834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746492-FF79-4784-AEDB-D6B1763C6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3851-8EEB-4E58-95A9-84FC2C1A338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52BD8C-E154-40E4-BD80-9D802DE6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295D19-EC64-4E3D-A094-42A65E8B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1600-4C75-4E47-8F79-7F6553954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23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ED9F3-918D-496E-9732-691C81195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E60F4B-83F0-42FE-BC95-6F6C2F15C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B2D6F6-66D5-4539-BC2C-7E9C3A3BE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C3851-8EEB-4E58-95A9-84FC2C1A338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1B6DF3-20C2-4A54-A289-734E6C47D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EA94AD-325E-47C7-92AD-8C64567E5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81600-4C75-4E47-8F79-7F6553954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92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3BBD34-9C89-418A-981E-86C7FCDAD2EF}" type="datetimeFigureOut">
              <a:rPr lang="ru-RU" smtClean="0"/>
              <a:pPr/>
              <a:t>19.04.2020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F34085-6C79-4B78-9BF1-B7854D289BA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4979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ои документы\Мои рисунки\Дружба народов\0_67f8_418bd5a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52597" y="4357694"/>
            <a:ext cx="83321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t-RU" sz="5400" b="1" i="0" u="none" strike="noStrike" kern="1200" cap="none" spc="0" normalizeH="0" baseline="0" noProof="0" dirty="0">
                <a:ln>
                  <a:noFill/>
                </a:ln>
                <a:solidFill>
                  <a:srgbClr val="7CCA62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Халыклар дуслыгы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t-RU" sz="5400" b="1" i="0" u="none" strike="noStrike" kern="1200" cap="none" spc="0" normalizeH="0" baseline="0" noProof="0" dirty="0">
                <a:ln>
                  <a:noFill/>
                </a:ln>
                <a:solidFill>
                  <a:srgbClr val="7CCA62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Татарстан байлыгы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7CCA62">
                  <a:lumMod val="40000"/>
                  <a:lumOff val="6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CC15AD-C742-40B5-BE76-685E6C597E4A}"/>
              </a:ext>
            </a:extLst>
          </p:cNvPr>
          <p:cNvSpPr txBox="1"/>
          <p:nvPr/>
        </p:nvSpPr>
        <p:spPr>
          <a:xfrm>
            <a:off x="791110" y="345287"/>
            <a:ext cx="10263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Дружба народов. Обращения и вводные слова.</a:t>
            </a:r>
          </a:p>
        </p:txBody>
      </p:sp>
    </p:spTree>
    <p:extLst>
      <p:ext uri="{BB962C8B-B14F-4D97-AF65-F5344CB8AC3E}">
        <p14:creationId xmlns:p14="http://schemas.microsoft.com/office/powerpoint/2010/main" val="82127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79C92C-4069-4E88-83ED-E7F842AF2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84CD2B-F3B3-4814-8B4C-FC2C666519C1}"/>
              </a:ext>
            </a:extLst>
          </p:cNvPr>
          <p:cNvSpPr txBox="1"/>
          <p:nvPr/>
        </p:nvSpPr>
        <p:spPr>
          <a:xfrm>
            <a:off x="6698750" y="3821986"/>
            <a:ext cx="4438436" cy="2732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822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фотография, другой, показывает, различные&#10;&#10;Автоматически созданное описание">
            <a:extLst>
              <a:ext uri="{FF2B5EF4-FFF2-40B4-BE49-F238E27FC236}">
                <a16:creationId xmlns:a16="http://schemas.microsoft.com/office/drawing/2014/main" id="{25284D0B-D44B-4681-AB72-35EA97239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1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2BC51B-F6F4-4A84-8CC7-C1812237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Изображение выглядит как текст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475D5E7-4FAE-4EDB-93B4-909416BE4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96"/>
            <a:ext cx="12191999" cy="6837303"/>
          </a:xfrm>
        </p:spPr>
      </p:pic>
    </p:spTree>
    <p:extLst>
      <p:ext uri="{BB962C8B-B14F-4D97-AF65-F5344CB8AC3E}">
        <p14:creationId xmlns:p14="http://schemas.microsoft.com/office/powerpoint/2010/main" val="26295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3B3FA-61F6-4A32-9E9E-AF6DDA17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снимок экрана, стол, люди, дисплей&#10;&#10;Автоматически созданное описание">
            <a:extLst>
              <a:ext uri="{FF2B5EF4-FFF2-40B4-BE49-F238E27FC236}">
                <a16:creationId xmlns:a16="http://schemas.microsoft.com/office/drawing/2014/main" id="{0141B83C-8ED5-4D25-868C-31A6C9E0E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6" y="0"/>
            <a:ext cx="11955693" cy="6858000"/>
          </a:xfrm>
        </p:spPr>
      </p:pic>
    </p:spTree>
    <p:extLst>
      <p:ext uri="{BB962C8B-B14F-4D97-AF65-F5344CB8AC3E}">
        <p14:creationId xmlns:p14="http://schemas.microsoft.com/office/powerpoint/2010/main" val="136870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D8938-0CC2-40CB-93AC-A1FA5333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96275157-5514-41AC-8DA6-5884E3A8C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20"/>
            <a:ext cx="12191999" cy="6786080"/>
          </a:xfrm>
        </p:spPr>
      </p:pic>
    </p:spTree>
    <p:extLst>
      <p:ext uri="{BB962C8B-B14F-4D97-AF65-F5344CB8AC3E}">
        <p14:creationId xmlns:p14="http://schemas.microsoft.com/office/powerpoint/2010/main" val="1904369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DFBFF-7E15-4C29-A0EB-6B0CE70A4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снимок экрана, сидит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DF3B7D9A-8EDE-4BCA-922B-6465F1B11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82"/>
            <a:ext cx="12192000" cy="6838717"/>
          </a:xfrm>
        </p:spPr>
      </p:pic>
    </p:spTree>
    <p:extLst>
      <p:ext uri="{BB962C8B-B14F-4D97-AF65-F5344CB8AC3E}">
        <p14:creationId xmlns:p14="http://schemas.microsoft.com/office/powerpoint/2010/main" val="276630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D7083-375F-46F3-A51E-AC2BEE422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F20CABD-1EB0-4047-8966-940F36022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4"/>
            <a:ext cx="12191999" cy="6877053"/>
          </a:xfrm>
        </p:spPr>
      </p:pic>
    </p:spTree>
    <p:extLst>
      <p:ext uri="{BB962C8B-B14F-4D97-AF65-F5344CB8AC3E}">
        <p14:creationId xmlns:p14="http://schemas.microsoft.com/office/powerpoint/2010/main" val="1499423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2BB53-8815-4385-A08F-3A0DAABA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t-RU"/>
              <a:t>Өй эше</a:t>
            </a:r>
            <a:endParaRPr lang="ru-RU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09675D0-515E-4349-8B77-24106B0D43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6347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794798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51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Constantia</vt:lpstr>
      <vt:lpstr>Times New Roman</vt:lpstr>
      <vt:lpstr>Wingdings 2</vt:lpstr>
      <vt:lpstr>Тема Office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Өй эше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Диляра Бариева</dc:creator>
  <cp:lastModifiedBy>Диляра Бариева</cp:lastModifiedBy>
  <cp:revision>2</cp:revision>
  <dcterms:created xsi:type="dcterms:W3CDTF">2020-04-19T09:41:59Z</dcterms:created>
  <dcterms:modified xsi:type="dcterms:W3CDTF">2020-04-19T09:48:03Z</dcterms:modified>
</cp:coreProperties>
</file>