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81" r:id="rId6"/>
    <p:sldId id="260" r:id="rId7"/>
    <p:sldId id="278" r:id="rId8"/>
    <p:sldId id="279" r:id="rId9"/>
    <p:sldId id="280" r:id="rId10"/>
    <p:sldId id="282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F2B32CA-3489-42F3-9852-891BE6BEB6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10">
            <a:extLst>
              <a:ext uri="{FF2B5EF4-FFF2-40B4-BE49-F238E27FC236}">
                <a16:creationId xmlns="" xmlns:a16="http://schemas.microsoft.com/office/drawing/2014/main" id="{C2D49864-9995-496B-A9FF-4C0435FC91B5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4567659-4885-4FF6-839F-D63042DA5206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13DC652-D5DD-4642-82D9-92F1405CA469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E284D12-7F7D-4E30-A91A-416A4DA15676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>
            <a:extLst>
              <a:ext uri="{FF2B5EF4-FFF2-40B4-BE49-F238E27FC236}">
                <a16:creationId xmlns="" xmlns:a16="http://schemas.microsoft.com/office/drawing/2014/main" id="{5653FE48-C09E-4362-B6CD-732ABB14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1547-9EE1-4236-B099-246AB186E1F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12" name="Нижний колонтитул 16">
            <a:extLst>
              <a:ext uri="{FF2B5EF4-FFF2-40B4-BE49-F238E27FC236}">
                <a16:creationId xmlns="" xmlns:a16="http://schemas.microsoft.com/office/drawing/2014/main" id="{3ED4CBD9-B89C-4C92-95AA-7E12882A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>
            <a:extLst>
              <a:ext uri="{FF2B5EF4-FFF2-40B4-BE49-F238E27FC236}">
                <a16:creationId xmlns="" xmlns:a16="http://schemas.microsoft.com/office/drawing/2014/main" id="{CBECDFDB-4625-4501-A14D-92F3BF64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03BF5-BA2E-4728-BB88-9C8D8D108E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201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E2C25A58-50C2-429E-BB07-605DC846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2D31-F0E8-4739-8C2B-162050197FB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807602AD-5C67-41FA-A5E1-66B34E8B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8E12716F-B23D-474B-B54A-78A43BCA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2D6A5-5C14-41A5-A626-494C664514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39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48DFB0-A20D-436C-A26B-6AA6FD29D0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10">
            <a:extLst>
              <a:ext uri="{FF2B5EF4-FFF2-40B4-BE49-F238E27FC236}">
                <a16:creationId xmlns="" xmlns:a16="http://schemas.microsoft.com/office/drawing/2014/main" id="{BDE66EE9-6A23-4C83-8791-A3E865183D38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BB88D2C-94A2-427C-A280-F0D9AC00F8DF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388D1E9-7ADA-4662-905F-005FFD1582C7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3A3CF8D-D919-4C0C-8D68-929115AD4C04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="" xmlns:a16="http://schemas.microsoft.com/office/drawing/2014/main" id="{60F406F2-8380-4410-B8FF-12DC3F20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0DDA-CBB3-4C9D-95FC-46025BFC610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E05F93C9-70D8-4797-BB06-A9B9600A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="" xmlns:a16="http://schemas.microsoft.com/office/drawing/2014/main" id="{C7BD22D9-88D9-4531-A62F-E200C103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11CF437D-7823-4130-BB14-2C45DE3C48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993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2865612D-EB1B-4365-81C7-ECC95BD8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C906-1CE4-471D-BBC6-1FD73696B41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574BBF4D-27EC-4A3B-A931-2ED130AE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30F63FDC-8389-438A-9D68-F7729081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1C29E-3264-4D47-A718-6B64F261B0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17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>
            <a:extLst>
              <a:ext uri="{FF2B5EF4-FFF2-40B4-BE49-F238E27FC236}">
                <a16:creationId xmlns="" xmlns:a16="http://schemas.microsoft.com/office/drawing/2014/main" id="{94D12E7E-B5FA-4CB9-990C-B2FAF28F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19BF-6DB4-4290-B3DD-8C9F97BA864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="" xmlns:a16="http://schemas.microsoft.com/office/drawing/2014/main" id="{D24990C4-5675-486E-9910-7D0FF972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>
            <a:extLst>
              <a:ext uri="{FF2B5EF4-FFF2-40B4-BE49-F238E27FC236}">
                <a16:creationId xmlns="" xmlns:a16="http://schemas.microsoft.com/office/drawing/2014/main" id="{DC576193-B515-4AD4-973E-00DD227D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BB597-B6D7-4B19-BC14-8CB58BB378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535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="" xmlns:a16="http://schemas.microsoft.com/office/drawing/2014/main" id="{EA7B3EC9-AB3F-4171-8831-2F359260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BC1C-4F67-4010-9209-A44B182AAD4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230503A6-E18F-4972-8602-FB48F171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="" xmlns:a16="http://schemas.microsoft.com/office/drawing/2014/main" id="{E4EC0C82-008E-4E26-BAD5-0870963A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12FD3-E4DB-4F10-A5CC-F305B42C3B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54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="" xmlns:a16="http://schemas.microsoft.com/office/drawing/2014/main" id="{3E437A6D-B4E9-4296-B1F6-D44CA6E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F606-4393-4CCA-9DEA-8D36123B996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5D44BB9-E8FB-4B8C-AACB-3BDF848C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="" xmlns:a16="http://schemas.microsoft.com/office/drawing/2014/main" id="{F3BC039D-8ED9-4C89-A796-B57BC7CA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981C3-3257-46A7-9D4A-0013AD494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47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820883A-BCAB-4C97-BE9F-75F51A38A5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10">
            <a:extLst>
              <a:ext uri="{FF2B5EF4-FFF2-40B4-BE49-F238E27FC236}">
                <a16:creationId xmlns="" xmlns:a16="http://schemas.microsoft.com/office/drawing/2014/main" id="{AEAEF90C-8423-49B5-B58F-EA86EABD3D04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>
              <a:ext uri="{FF2B5EF4-FFF2-40B4-BE49-F238E27FC236}">
                <a16:creationId xmlns="" xmlns:a16="http://schemas.microsoft.com/office/drawing/2014/main" id="{3E19C0F1-7B3B-45DD-9E56-6FE96038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7D04-A0DF-445C-B356-DCDC5033D33C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="" xmlns:a16="http://schemas.microsoft.com/office/drawing/2014/main" id="{288B76D9-2C59-4042-B295-D71313C4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BA29834E-B1F9-49AC-9EE0-229DBF3B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CA79-1E53-45FA-815A-DE54E7B230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3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AAB607F-46E8-42D1-8D33-5DDE2977EBD3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91FC01-972F-412A-9EDA-AD4B50938761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D73489B-025E-459C-8A4F-09EDBE0EF5ED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>
            <a:extLst>
              <a:ext uri="{FF2B5EF4-FFF2-40B4-BE49-F238E27FC236}">
                <a16:creationId xmlns="" xmlns:a16="http://schemas.microsoft.com/office/drawing/2014/main" id="{90A033F7-14AB-4994-A9D2-F8A92525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C4AA-2E63-40EB-A651-ECF07228D78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472CF7D8-14DE-41CB-A444-73FE775A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="" xmlns:a16="http://schemas.microsoft.com/office/drawing/2014/main" id="{3709FA6F-9619-4DB2-9E36-25EE7F3C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88C9AC89-EE01-429D-BC2F-C2C1DA4C2E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439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2F69270F-3A25-47F5-88DA-0E8DC7F5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CD277-8F14-441C-9B92-7677C9AB4EE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9F1BF54D-9988-4117-A30C-B085D5DE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7852E32A-F274-44AB-9AA0-0B70F2BA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13492-D333-4304-B929-A9D5645F04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110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1AEB9AF0-338E-4CAA-9D15-AA6D0BD0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C651-257E-41AE-9B63-CD396569E746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032416F9-4BFE-49BC-A96A-E370B8B1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86CA4D17-F26D-4C04-A660-FB7DE302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925E4-5CCF-4CDA-A298-E932FE3317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144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72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59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68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1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27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68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0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50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84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33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76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6600">
                  <a:solidFill>
                    <a:srgbClr val="312E7E"/>
                  </a:solidFill>
                  <a:prstDash val="solid"/>
                </a:ln>
                <a:solidFill>
                  <a:srgbClr val="312E7E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11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50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03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69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7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1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66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33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5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03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3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2" y="365153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9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899DAC7-4BD6-4F25-9786-27E1BB5E33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78B4ADA4-6E25-4437-BDD8-2F7F8374179B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Заголовок 21">
            <a:extLst>
              <a:ext uri="{FF2B5EF4-FFF2-40B4-BE49-F238E27FC236}">
                <a16:creationId xmlns="" xmlns:a16="http://schemas.microsoft.com/office/drawing/2014/main" id="{FB186E3F-3A3A-4FE1-939F-CFA9FA8211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3" name="Текст 12">
            <a:extLst>
              <a:ext uri="{FF2B5EF4-FFF2-40B4-BE49-F238E27FC236}">
                <a16:creationId xmlns="" xmlns:a16="http://schemas.microsoft.com/office/drawing/2014/main" id="{AC1CCA40-ED7C-497C-BCCF-FD336EA9D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0625B131-B8F3-41C1-AF2F-451AE64EC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DD3E2AF-1A8B-4818-B05D-1A0EB3ADE9E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ABE01C9-4FAA-4565-B52E-5B72B462C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="" xmlns:a16="http://schemas.microsoft.com/office/drawing/2014/main" id="{7D19BCB6-9619-49E4-96B3-3F698E97E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92AECA44-1DCA-4113-A27F-BCE9A6CE79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C8D7E5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5AB81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5AB81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42D3-93C9-4470-99B9-88E73E5B1A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6020-96C7-488E-8684-9762100F8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7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3175">
            <a:solidFill>
              <a:srgbClr val="312E7E"/>
            </a:solidFill>
            <a:prstDash val="solid"/>
          </a:ln>
          <a:solidFill>
            <a:srgbClr val="312E7E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15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15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15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15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588" y="3969930"/>
            <a:ext cx="50095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Objective for today</a:t>
            </a:r>
            <a:r>
              <a:rPr lang="ru-RU" sz="3600" b="1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2344" y="4939427"/>
            <a:ext cx="612068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/>
              <a:t>- </a:t>
            </a:r>
            <a:r>
              <a:rPr lang="en-US" sz="3600" b="1"/>
              <a:t>revision </a:t>
            </a:r>
            <a:r>
              <a:rPr lang="en-US" sz="3600" b="1" dirty="0"/>
              <a:t>of Module 8</a:t>
            </a:r>
            <a:endParaRPr lang="ru-RU" sz="3600" b="1" dirty="0"/>
          </a:p>
        </p:txBody>
      </p:sp>
      <p:pic>
        <p:nvPicPr>
          <p:cNvPr id="1026" name="Picture 2" descr="https://im1-tub-ru.yandex.net/i?id=2274be8b618cdcd513f93cbb90f53bfa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7611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3-tub-ru.yandex.net/i?id=a091d0d774497759bd33a372e6720fcd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66545"/>
            <a:ext cx="3650033" cy="24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5801" y="616945"/>
            <a:ext cx="8019591" cy="56296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12E7E"/>
                </a:solidFill>
              </a:rPr>
              <a:t>HOMEWORK</a:t>
            </a:r>
            <a:endParaRPr lang="ru-RU" b="1" dirty="0" smtClean="0">
              <a:solidFill>
                <a:srgbClr val="312E7E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312E7E"/>
                </a:solidFill>
              </a:rPr>
              <a:t> Выполнить </a:t>
            </a:r>
            <a:r>
              <a:rPr lang="ru-RU" u="sng" dirty="0" smtClean="0">
                <a:solidFill>
                  <a:srgbClr val="312E7E"/>
                </a:solidFill>
              </a:rPr>
              <a:t>письменно</a:t>
            </a:r>
            <a:r>
              <a:rPr lang="ru-RU" dirty="0" smtClean="0">
                <a:solidFill>
                  <a:srgbClr val="312E7E"/>
                </a:solidFill>
              </a:rPr>
              <a:t> задания </a:t>
            </a:r>
            <a:r>
              <a:rPr lang="ru-RU" u="sng" dirty="0" smtClean="0">
                <a:solidFill>
                  <a:srgbClr val="312E7E"/>
                </a:solidFill>
              </a:rPr>
              <a:t>на слайдах 7, 8, 9 и отправить своему учителю</a:t>
            </a:r>
            <a:r>
              <a:rPr lang="ru-RU" dirty="0" smtClean="0">
                <a:solidFill>
                  <a:srgbClr val="312E7E"/>
                </a:solidFill>
              </a:rPr>
              <a:t>. Повторить лексико-грамматический материал модуля 8. </a:t>
            </a:r>
            <a:endParaRPr lang="en-US" dirty="0" smtClean="0">
              <a:solidFill>
                <a:srgbClr val="312E7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069" y="2852936"/>
            <a:ext cx="8136904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Ганиева </a:t>
            </a:r>
            <a:r>
              <a:rPr lang="ru-RU" sz="2000" b="1" dirty="0" err="1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Лейсан</a:t>
            </a:r>
            <a:r>
              <a:rPr lang="ru-RU" sz="2000" b="1" dirty="0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Фердинантовна</a:t>
            </a:r>
            <a:r>
              <a:rPr lang="ru-RU" sz="2000" b="1" dirty="0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dirty="0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a_ljaisan@mail.ru , 89600582820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 err="1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Гамбарова</a:t>
            </a:r>
            <a:r>
              <a:rPr lang="ru-RU" sz="2000" b="1" dirty="0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Лилия </a:t>
            </a:r>
            <a:r>
              <a:rPr lang="ru-RU" sz="2000" b="1" dirty="0" err="1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Талгатовна</a:t>
            </a:r>
            <a:r>
              <a:rPr lang="ru-RU" sz="2000" dirty="0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sal_gamb17@mail.ru  , 89050381115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Романова Марина Анатольевна</a:t>
            </a:r>
            <a:r>
              <a:rPr lang="ru-RU" sz="2000" dirty="0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>
                <a:solidFill>
                  <a:srgbClr val="312E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14marina11@mail.ru , 89274455104</a:t>
            </a:r>
          </a:p>
        </p:txBody>
      </p:sp>
    </p:spTree>
    <p:extLst>
      <p:ext uri="{BB962C8B-B14F-4D97-AF65-F5344CB8AC3E}">
        <p14:creationId xmlns:p14="http://schemas.microsoft.com/office/powerpoint/2010/main" val="40609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67" y="427919"/>
            <a:ext cx="1474581" cy="9543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90" y="361009"/>
            <a:ext cx="1142148" cy="856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16924"/>
            <a:ext cx="1098467" cy="10984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71" y="4555458"/>
            <a:ext cx="850391" cy="8242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48" y="2913372"/>
            <a:ext cx="1170856" cy="11708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93" y="1829781"/>
            <a:ext cx="994128" cy="9141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90" y="1590975"/>
            <a:ext cx="1118429" cy="11184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59" y="3125000"/>
            <a:ext cx="1477851" cy="14778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88" y="5410340"/>
            <a:ext cx="1134001" cy="10380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27" y="4338020"/>
            <a:ext cx="1195595" cy="9358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70" y="3259763"/>
            <a:ext cx="1078257" cy="10782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05" y="6084416"/>
            <a:ext cx="858044" cy="7279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77" y="4967599"/>
            <a:ext cx="1643182" cy="1480783"/>
          </a:xfrm>
          <a:prstGeom prst="rect">
            <a:avLst/>
          </a:prstGeom>
        </p:spPr>
      </p:pic>
      <p:pic>
        <p:nvPicPr>
          <p:cNvPr id="2050" name="Picture 2" descr="https://im0-tub-ru.yandex.net/i?id=1aaa5c220163fe5bbdaf335d02dbf3cd&amp;n=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09" y="1537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7504" y="1137140"/>
            <a:ext cx="430355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If I played/went/ did I would use….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54" y="243253"/>
            <a:ext cx="439345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Equipment and sport activities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13286" y="2125431"/>
            <a:ext cx="3710642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rugby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badminton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jump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polo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javelin throwing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volleyball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scuba diving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hurdles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ice hockey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basketball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snowboarding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climbing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golf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swimming</a:t>
            </a:r>
          </a:p>
        </p:txBody>
      </p:sp>
      <p:pic>
        <p:nvPicPr>
          <p:cNvPr id="2052" name="Picture 4" descr="https://im3-tub-ru.yandex.net/i?id=c68ea94470f700bd73e003391c6c56b7&amp;n=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41" y="5886473"/>
            <a:ext cx="1502284" cy="9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3-tub-ru.yandex.net/i?id=598560a6c3fe0fb10e62700a934d1463&amp;n=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88" y="4967599"/>
            <a:ext cx="857973" cy="8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2-tub-ru.yandex.net/i?id=e903ec67642f8e5e5b1816608b365aba&amp;n=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02820"/>
            <a:ext cx="1347986" cy="10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0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CB53D902-96FB-4830-931B-F3E7516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en-US" alt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 sport</a:t>
            </a:r>
            <a:endParaRPr lang="ru-RU" altLang="ru-RU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vid-sporta">
            <a:extLst>
              <a:ext uri="{FF2B5EF4-FFF2-40B4-BE49-F238E27FC236}">
                <a16:creationId xmlns="" xmlns:a16="http://schemas.microsoft.com/office/drawing/2014/main" id="{AD5708E4-30CC-4CB9-8B6F-397642D9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14299" r="14738" b="24344"/>
          <a:stretch>
            <a:fillRect/>
          </a:stretch>
        </p:blipFill>
        <p:spPr bwMode="auto">
          <a:xfrm>
            <a:off x="1763713" y="1062038"/>
            <a:ext cx="5688012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="" xmlns:a16="http://schemas.microsoft.com/office/drawing/2014/main" id="{57202FD5-6D18-49D2-B7A7-B65676DB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/>
          <a:lstStyle/>
          <a:p>
            <a:pPr algn="ctr" eaLnBrk="1" hangingPunct="1"/>
            <a:r>
              <a:rPr lang="en-US" alt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 the sport</a:t>
            </a:r>
            <a:endParaRPr lang="ru-RU" altLang="ru-RU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Содержимое 2">
            <a:extLst>
              <a:ext uri="{FF2B5EF4-FFF2-40B4-BE49-F238E27FC236}">
                <a16:creationId xmlns="" xmlns:a16="http://schemas.microsoft.com/office/drawing/2014/main" id="{FD39D485-A557-4244-A600-1D9DF51716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1125538"/>
            <a:ext cx="4176713" cy="5111750"/>
          </a:xfrm>
        </p:spPr>
        <p:txBody>
          <a:bodyPr/>
          <a:lstStyle/>
          <a:p>
            <a:pPr eaLnBrk="1" hangingPunct="1"/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ring and gloves </a:t>
            </a:r>
          </a:p>
          <a:p>
            <a:pPr eaLnBrk="1" hangingPunct="1"/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skates and two goals </a:t>
            </a:r>
          </a:p>
          <a:p>
            <a:pPr eaLnBrk="1" hangingPunct="1"/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ball and two goals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2" descr="http://go3.imgsmail.ru/imgpreview?key=http%3A//moldova.sports.md/tsp/upload/medium/box_1_medium_1331927026_1_medium_1366306619.jpg&amp;mb=imgdb_preview_121">
            <a:extLst>
              <a:ext uri="{FF2B5EF4-FFF2-40B4-BE49-F238E27FC236}">
                <a16:creationId xmlns="" xmlns:a16="http://schemas.microsoft.com/office/drawing/2014/main" id="{855A4859-6EEB-45DD-8D54-C6EC78733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26336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go3.imgsmail.ru/imgpreview?key=http%3A//fotodes.ru/upload/img1341925781.jpg&amp;mb=imgdb_preview_1956">
            <a:extLst>
              <a:ext uri="{FF2B5EF4-FFF2-40B4-BE49-F238E27FC236}">
                <a16:creationId xmlns="" xmlns:a16="http://schemas.microsoft.com/office/drawing/2014/main" id="{B10CF596-3033-4344-83CA-BA91270E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2320924"/>
            <a:ext cx="1781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go4.imgsmail.ru/imgpreview?key=http%3A//www.sport-express.ua/upload/news/2012/11/187661-mihail-kopolovets-takie-sudi-ubivajut-futbol-i-komandy-metallist-karpaty-2-1-15-tur.jpg&amp;mb=imgdb_preview_452">
            <a:extLst>
              <a:ext uri="{FF2B5EF4-FFF2-40B4-BE49-F238E27FC236}">
                <a16:creationId xmlns="" xmlns:a16="http://schemas.microsoft.com/office/drawing/2014/main" id="{E21D108C-F8DE-4659-8772-E1113748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2981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="" xmlns:a16="http://schemas.microsoft.com/office/drawing/2014/main" id="{2FE529D3-C8E8-49EE-9460-0E47F77B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/>
          <a:lstStyle/>
          <a:p>
            <a:pPr algn="ctr" eaLnBrk="1" hangingPunct="1"/>
            <a:r>
              <a:rPr lang="en-US" alt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 the sport</a:t>
            </a:r>
            <a:endParaRPr lang="ru-RU" altLang="ru-RU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Содержимое 2">
            <a:extLst>
              <a:ext uri="{FF2B5EF4-FFF2-40B4-BE49-F238E27FC236}">
                <a16:creationId xmlns="" xmlns:a16="http://schemas.microsoft.com/office/drawing/2014/main" id="{75D84EFE-7808-4123-A90D-F196D5ADB2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4012" y="1125538"/>
            <a:ext cx="5370513" cy="4894262"/>
          </a:xfrm>
        </p:spPr>
        <p:txBody>
          <a:bodyPr/>
          <a:lstStyle/>
          <a:p>
            <a:pPr eaLnBrk="1" hangingPunct="1"/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ball, a  basket and hands </a:t>
            </a:r>
          </a:p>
          <a:p>
            <a:pPr eaLnBrk="1" hangingPunct="1"/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ball, a bat and a glove </a:t>
            </a:r>
          </a:p>
          <a:p>
            <a:pPr eaLnBrk="1" hangingPunct="1"/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ball, a racquet and a court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2" descr="http://go2.imgsmail.ru/imgpreview?key=http%3A//rusbiathlon.ru/photo/94/47140.jpg&amp;mb=imgdb_preview_1445">
            <a:extLst>
              <a:ext uri="{FF2B5EF4-FFF2-40B4-BE49-F238E27FC236}">
                <a16:creationId xmlns="" xmlns:a16="http://schemas.microsoft.com/office/drawing/2014/main" id="{9646FD8A-8A82-4600-8EEE-9FD7513F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52513"/>
            <a:ext cx="2705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523EBC3-029F-4C3F-80B6-F764D0F2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27" y="2821204"/>
            <a:ext cx="3038475" cy="2047875"/>
          </a:xfrm>
          <a:prstGeom prst="rect">
            <a:avLst/>
          </a:prstGeom>
        </p:spPr>
      </p:pic>
      <p:pic>
        <p:nvPicPr>
          <p:cNvPr id="15366" name="Picture 6" descr="http://go1.imgsmail.ru/imgpreview?key=http%3A//usiter.com/uploads/20110403/sport%2Bbolsoi%2Btennis%2Braketka%2Btennis%2B90180107632.jpg&amp;mb=imgdb_preview_586">
            <a:extLst>
              <a:ext uri="{FF2B5EF4-FFF2-40B4-BE49-F238E27FC236}">
                <a16:creationId xmlns="" xmlns:a16="http://schemas.microsoft.com/office/drawing/2014/main" id="{4C9C36AE-86F7-4079-8BB9-E0BDD8BC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6638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CBAD8B41-A90F-47D1-B111-0E85118D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/>
          <a:lstStyle/>
          <a:p>
            <a:pPr algn="ctr" eaLnBrk="1" hangingPunct="1"/>
            <a:r>
              <a:rPr lang="en-US" alt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 the sport</a:t>
            </a:r>
            <a:endParaRPr lang="ru-RU" altLang="ru-RU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="" xmlns:a16="http://schemas.microsoft.com/office/drawing/2014/main" id="{44F943E8-12F3-4E56-B57D-43A5DC938A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125538"/>
            <a:ext cx="3729038" cy="4894262"/>
          </a:xfrm>
        </p:spPr>
        <p:txBody>
          <a:bodyPr/>
          <a:lstStyle/>
          <a:p>
            <a:pPr eaLnBrk="1" hangingPunct="1"/>
            <a:endParaRPr lang="en-US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– a ball and lawn 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– a net and a ball  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2" descr="http://go4.imgsmail.ru/imgpreview?key=http%3A//relax.com.ua/wp-content/media/kiew/2013/03/golf.jpg&amp;mb=imgdb_preview_1848">
            <a:extLst>
              <a:ext uri="{FF2B5EF4-FFF2-40B4-BE49-F238E27FC236}">
                <a16:creationId xmlns="" xmlns:a16="http://schemas.microsoft.com/office/drawing/2014/main" id="{3B6FE867-0E07-4BC7-B0E2-45A8A707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296862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go2.imgsmail.ru/imgpreview?key=http%3A//www.mediaport.ua/images/136844_700.jpg&amp;mb=imgdb_preview_1329">
            <a:extLst>
              <a:ext uri="{FF2B5EF4-FFF2-40B4-BE49-F238E27FC236}">
                <a16:creationId xmlns="" xmlns:a16="http://schemas.microsoft.com/office/drawing/2014/main" id="{ACD30D71-BE29-4D90-AF7C-C6A4FB2DC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6338"/>
            <a:ext cx="35718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Раскройте скобки. Напишите тип условного придаточного предложения.</a:t>
            </a:r>
          </a:p>
          <a:p>
            <a:pPr lvl="0" algn="just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buSzPts val="1400"/>
              <a:tabLst>
                <a:tab pos="228600" algn="l"/>
                <a:tab pos="907415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weren’t so lazy, she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(become) a brilliant student.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SzPts val="1400"/>
              <a:tabLst>
                <a:tab pos="228600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not sure what I am doing tonight, but if I go out, I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(phone) you.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SzPts val="1400"/>
              <a:tabLst>
                <a:tab pos="228600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Steve hadn’t bought a lottery ticket, he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(not/win) $1 million.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SzPts val="1400"/>
              <a:tabLst>
                <a:tab pos="228600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Dairy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 keep longer if you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(put) them into the fridge.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SzPts val="1400"/>
              <a:tabLst>
                <a:tab pos="228600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not have stolen the food if her child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(not/be) hungry.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SzPts val="1400"/>
              <a:tabLst>
                <a:tab pos="228600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(leave) ice in the sun, it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(melt).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SzPts val="1400"/>
              <a:tabLst>
                <a:tab pos="228600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7)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had planned it carefully, he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(not/have) so many problems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SzPts val="1400"/>
              <a:tabLst>
                <a:tab pos="228600" algn="l"/>
              </a:tabLs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8)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very wise person. I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(speak) to him if I were you. 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750" y="332656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Составьте предложения. Укажите тип условного придаточного предложения.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visit/ known / you / were / hospital / if / I’d / have / I’d / to/ in / you                       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we / find / had / been / compass / wouldn’t / if / a / able / to / our / way / hadn’t / we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window / stopped / have / ball / if / wouldn’t / broken / the / the / you’d  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I’d / my / race / broken / I / won / if / have / leg / that / hadn’t                            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have / caught / earlier / our / if / we’d / arrived / train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Вставьте слова. </a:t>
            </a:r>
            <a:r>
              <a: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Pitch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court, course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rink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Soccer, American football and baseball are played on a __________.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Tennis, volleyball, and basketball are played on a ___________.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Hockey and figure skating are in an ice ____________.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Golf is played on a golf _____________. </a:t>
            </a:r>
          </a:p>
          <a:p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Вставьте слова. </a:t>
            </a:r>
            <a:r>
              <a: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beat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_________ a game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_________ an opponent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_________ a medal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_________ time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_________ support</a:t>
            </a:r>
          </a:p>
        </p:txBody>
      </p:sp>
    </p:spTree>
    <p:extLst>
      <p:ext uri="{BB962C8B-B14F-4D97-AF65-F5344CB8AC3E}">
        <p14:creationId xmlns:p14="http://schemas.microsoft.com/office/powerpoint/2010/main" val="19838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</TotalTime>
  <Words>543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Воздушный поток</vt:lpstr>
      <vt:lpstr>Справедливость</vt:lpstr>
      <vt:lpstr>1_Воздушный поток</vt:lpstr>
      <vt:lpstr>2_Office Theme</vt:lpstr>
      <vt:lpstr>Презентация PowerPoint</vt:lpstr>
      <vt:lpstr>Презентация PowerPoint</vt:lpstr>
      <vt:lpstr>Name the sport</vt:lpstr>
      <vt:lpstr>Guess the sport</vt:lpstr>
      <vt:lpstr>Guess the sport</vt:lpstr>
      <vt:lpstr>Guess the sport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Непряхина</dc:creator>
  <cp:lastModifiedBy>Лилия</cp:lastModifiedBy>
  <cp:revision>38</cp:revision>
  <dcterms:created xsi:type="dcterms:W3CDTF">2015-03-13T20:15:27Z</dcterms:created>
  <dcterms:modified xsi:type="dcterms:W3CDTF">2020-05-14T09:27:49Z</dcterms:modified>
</cp:coreProperties>
</file>