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mtClean="0"/>
              <a:t>Решение задач на доказательство с использованием свойств изученных фигур.</a:t>
            </a:r>
            <a:br>
              <a:rPr lang="ru-RU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052736"/>
            <a:ext cx="6328792" cy="144757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7 класс </a:t>
            </a:r>
          </a:p>
          <a:p>
            <a:r>
              <a:rPr lang="ru-RU" dirty="0" smtClean="0"/>
              <a:t>Геометрия</a:t>
            </a:r>
          </a:p>
          <a:p>
            <a:r>
              <a:rPr lang="ru-RU" dirty="0" smtClean="0"/>
              <a:t>вторник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82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en-US" dirty="0" err="1" smtClean="0"/>
              <a:t>google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Коды сохраняются.</a:t>
            </a:r>
            <a:br>
              <a:rPr lang="ru-RU" dirty="0" smtClean="0"/>
            </a:br>
            <a:r>
              <a:rPr lang="ru-RU" dirty="0" smtClean="0"/>
              <a:t>Дано очередное задание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ru-RU" dirty="0" smtClean="0"/>
              <a:t>Код для входа на курс 7А и 7В </a:t>
            </a:r>
            <a:r>
              <a:rPr lang="en-US" dirty="0" smtClean="0">
                <a:solidFill>
                  <a:srgbClr val="FF0000"/>
                </a:solidFill>
              </a:rPr>
              <a:t>aroo63v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Код для входа на курс 7Б </a:t>
            </a:r>
            <a:r>
              <a:rPr lang="en-US" dirty="0" smtClean="0">
                <a:solidFill>
                  <a:srgbClr val="FF0000"/>
                </a:solidFill>
              </a:rPr>
              <a:t>he6uxk3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14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dirty="0">
                <a:solidFill>
                  <a:srgbClr val="FF0000"/>
                </a:solidFill>
              </a:rPr>
              <a:t>aroo63v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en-US" b="1" dirty="0" smtClean="0">
                <a:solidFill>
                  <a:srgbClr val="FF0000"/>
                </a:solidFill>
              </a:rPr>
              <a:t>he6uxk3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4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Решение задач на доказательство с использованием свойств изученных фигур.  </vt:lpstr>
      <vt:lpstr>   Работа в google классе Коды сохраняются. Дано очередное задание </vt:lpstr>
      <vt:lpstr>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треугольников по трем сторонам, двум сторонам и углу между ними, стороне и двум прилежащим к ней углам</dc:title>
  <dc:creator>1</dc:creator>
  <cp:lastModifiedBy>Минзия</cp:lastModifiedBy>
  <cp:revision>10</cp:revision>
  <dcterms:created xsi:type="dcterms:W3CDTF">2020-03-25T06:48:14Z</dcterms:created>
  <dcterms:modified xsi:type="dcterms:W3CDTF">2020-05-06T14:34:48Z</dcterms:modified>
</cp:coreProperties>
</file>