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1689-F9FE-4859-87DC-AA436995E13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E55C-707F-4DB1-B394-5E93280972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1689-F9FE-4859-87DC-AA436995E13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E55C-707F-4DB1-B394-5E93280972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1689-F9FE-4859-87DC-AA436995E13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E55C-707F-4DB1-B394-5E93280972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1689-F9FE-4859-87DC-AA436995E13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E55C-707F-4DB1-B394-5E93280972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1689-F9FE-4859-87DC-AA436995E13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E55C-707F-4DB1-B394-5E93280972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1689-F9FE-4859-87DC-AA436995E13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E55C-707F-4DB1-B394-5E93280972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1689-F9FE-4859-87DC-AA436995E13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E55C-707F-4DB1-B394-5E93280972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1689-F9FE-4859-87DC-AA436995E13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E55C-707F-4DB1-B394-5E93280972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1689-F9FE-4859-87DC-AA436995E13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E55C-707F-4DB1-B394-5E93280972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1689-F9FE-4859-87DC-AA436995E13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E55C-707F-4DB1-B394-5E93280972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1689-F9FE-4859-87DC-AA436995E13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E55C-707F-4DB1-B394-5E93280972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E1689-F9FE-4859-87DC-AA436995E13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4E55C-707F-4DB1-B394-5E932809723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Контрольная работа по теме «Программирование»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b="1" dirty="0" smtClean="0"/>
              <a:t>Сдать в течении дня! </a:t>
            </a:r>
            <a:br>
              <a:rPr lang="ru-RU" b="1" dirty="0" smtClean="0"/>
            </a:br>
            <a:r>
              <a:rPr lang="ru-RU" b="1" dirty="0" smtClean="0"/>
              <a:t>18.05</a:t>
            </a:r>
            <a:br>
              <a:rPr lang="ru-RU" b="1" dirty="0" smtClean="0"/>
            </a:br>
            <a:r>
              <a:rPr lang="ru-RU" dirty="0" smtClean="0"/>
              <a:t> Решения отправляем на электронную почту </a:t>
            </a:r>
            <a:r>
              <a:rPr lang="en-US" dirty="0" err="1" smtClean="0"/>
              <a:t>rosa</a:t>
            </a:r>
            <a:r>
              <a:rPr lang="ru-RU" dirty="0" smtClean="0"/>
              <a:t>_</a:t>
            </a:r>
            <a:r>
              <a:rPr lang="en-US" dirty="0" err="1" smtClean="0"/>
              <a:t>vic</a:t>
            </a:r>
            <a:r>
              <a:rPr lang="ru-RU" dirty="0" smtClean="0"/>
              <a:t>@</a:t>
            </a:r>
            <a:r>
              <a:rPr lang="en-US" dirty="0" smtClean="0"/>
              <a:t>mail</a:t>
            </a:r>
            <a:r>
              <a:rPr lang="ru-RU" dirty="0" smtClean="0"/>
              <a:t>.</a:t>
            </a:r>
            <a:r>
              <a:rPr lang="en-US" dirty="0" err="1" smtClean="0"/>
              <a:t>ru</a:t>
            </a:r>
            <a:r>
              <a:rPr lang="en-US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Каждому соответствует вариант по списку в журнале!</a:t>
            </a:r>
            <a:endParaRPr lang="ru-RU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8654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 </a:t>
            </a:r>
            <a:r>
              <a:rPr lang="ru-RU" sz="3600" dirty="0" smtClean="0"/>
              <a:t>1)</a:t>
            </a:r>
            <a:r>
              <a:rPr lang="ru-RU" sz="3600" dirty="0" err="1" smtClean="0"/>
              <a:t>Аввакумов</a:t>
            </a:r>
            <a:r>
              <a:rPr lang="ru-RU" sz="3600" dirty="0" smtClean="0"/>
              <a:t> Данил Владимирович </a:t>
            </a:r>
          </a:p>
          <a:p>
            <a:pPr>
              <a:buNone/>
            </a:pPr>
            <a:r>
              <a:rPr lang="ru-RU" sz="3600" dirty="0" smtClean="0"/>
              <a:t>2)</a:t>
            </a:r>
            <a:r>
              <a:rPr lang="ru-RU" sz="3600" dirty="0" err="1" smtClean="0"/>
              <a:t>Аглиуллина</a:t>
            </a:r>
            <a:r>
              <a:rPr lang="ru-RU" sz="3600" dirty="0" smtClean="0"/>
              <a:t> Гузель </a:t>
            </a:r>
            <a:r>
              <a:rPr lang="ru-RU" sz="3600" dirty="0" err="1" smtClean="0"/>
              <a:t>Фанисовна</a:t>
            </a:r>
            <a:r>
              <a:rPr lang="ru-RU" sz="3600" dirty="0" smtClean="0"/>
              <a:t> </a:t>
            </a:r>
          </a:p>
          <a:p>
            <a:pPr>
              <a:buNone/>
            </a:pPr>
            <a:r>
              <a:rPr lang="ru-RU" sz="3600" dirty="0" smtClean="0"/>
              <a:t>3)Аксанов Шамиль </a:t>
            </a:r>
            <a:r>
              <a:rPr lang="ru-RU" sz="3600" dirty="0" err="1" smtClean="0"/>
              <a:t>Айратович</a:t>
            </a:r>
            <a:r>
              <a:rPr lang="ru-RU" sz="3600" dirty="0" smtClean="0"/>
              <a:t> </a:t>
            </a:r>
          </a:p>
          <a:p>
            <a:pPr>
              <a:buNone/>
            </a:pPr>
            <a:r>
              <a:rPr lang="ru-RU" sz="3600" dirty="0" smtClean="0"/>
              <a:t>4)</a:t>
            </a:r>
            <a:r>
              <a:rPr lang="ru-RU" sz="3600" dirty="0" err="1" smtClean="0"/>
              <a:t>Баймаков</a:t>
            </a:r>
            <a:r>
              <a:rPr lang="ru-RU" sz="3600" dirty="0" smtClean="0"/>
              <a:t> Руслан Андреевич </a:t>
            </a:r>
          </a:p>
          <a:p>
            <a:pPr>
              <a:buNone/>
            </a:pPr>
            <a:r>
              <a:rPr lang="ru-RU" sz="3600" dirty="0" smtClean="0"/>
              <a:t>5)</a:t>
            </a:r>
            <a:r>
              <a:rPr lang="ru-RU" sz="3600" dirty="0" err="1" smtClean="0"/>
              <a:t>Басирова</a:t>
            </a:r>
            <a:r>
              <a:rPr lang="ru-RU" sz="3600" dirty="0" smtClean="0"/>
              <a:t> </a:t>
            </a:r>
            <a:r>
              <a:rPr lang="ru-RU" sz="3600" dirty="0" err="1" smtClean="0"/>
              <a:t>Ляйсан</a:t>
            </a:r>
            <a:r>
              <a:rPr lang="ru-RU" sz="3600" dirty="0" smtClean="0"/>
              <a:t> </a:t>
            </a:r>
            <a:r>
              <a:rPr lang="ru-RU" sz="3600" dirty="0" err="1" smtClean="0"/>
              <a:t>Ирековна</a:t>
            </a:r>
            <a:r>
              <a:rPr lang="ru-RU" sz="3600" dirty="0" smtClean="0"/>
              <a:t> </a:t>
            </a:r>
          </a:p>
          <a:p>
            <a:pPr>
              <a:buNone/>
            </a:pPr>
            <a:r>
              <a:rPr lang="ru-RU" sz="3600" dirty="0" smtClean="0"/>
              <a:t>6)</a:t>
            </a:r>
            <a:r>
              <a:rPr lang="ru-RU" sz="3600" dirty="0" err="1" smtClean="0"/>
              <a:t>Галимуллина</a:t>
            </a:r>
            <a:r>
              <a:rPr lang="ru-RU" sz="3600" dirty="0" smtClean="0"/>
              <a:t> </a:t>
            </a:r>
            <a:r>
              <a:rPr lang="ru-RU" sz="3600" dirty="0" err="1" smtClean="0"/>
              <a:t>Илюза</a:t>
            </a:r>
            <a:r>
              <a:rPr lang="ru-RU" sz="3600" dirty="0" smtClean="0"/>
              <a:t> </a:t>
            </a:r>
            <a:r>
              <a:rPr lang="ru-RU" sz="3600" dirty="0" err="1" smtClean="0"/>
              <a:t>Ниязовна</a:t>
            </a:r>
            <a:r>
              <a:rPr lang="ru-RU" sz="3600" dirty="0" smtClean="0"/>
              <a:t> </a:t>
            </a:r>
          </a:p>
          <a:p>
            <a:pPr>
              <a:buNone/>
            </a:pPr>
            <a:r>
              <a:rPr lang="ru-RU" sz="3600" dirty="0" smtClean="0"/>
              <a:t>7)</a:t>
            </a:r>
            <a:r>
              <a:rPr lang="ru-RU" sz="3600" dirty="0" err="1" smtClean="0"/>
              <a:t>Галявиева</a:t>
            </a:r>
            <a:r>
              <a:rPr lang="ru-RU" sz="3600" dirty="0" smtClean="0"/>
              <a:t> </a:t>
            </a:r>
            <a:r>
              <a:rPr lang="ru-RU" sz="3600" dirty="0" err="1" smtClean="0"/>
              <a:t>Ильзия</a:t>
            </a:r>
            <a:r>
              <a:rPr lang="ru-RU" sz="3600" dirty="0" smtClean="0"/>
              <a:t> </a:t>
            </a:r>
            <a:r>
              <a:rPr lang="ru-RU" sz="3600" dirty="0" err="1" smtClean="0"/>
              <a:t>Ильдаровна</a:t>
            </a:r>
            <a:r>
              <a:rPr lang="ru-RU" sz="3600" dirty="0" smtClean="0"/>
              <a:t> </a:t>
            </a:r>
          </a:p>
          <a:p>
            <a:pPr>
              <a:buNone/>
            </a:pPr>
            <a:r>
              <a:rPr lang="ru-RU" sz="3600" dirty="0" smtClean="0"/>
              <a:t>8)</a:t>
            </a:r>
            <a:r>
              <a:rPr lang="ru-RU" sz="3600" dirty="0" err="1" smtClean="0"/>
              <a:t>Гаптелатыпов</a:t>
            </a:r>
            <a:r>
              <a:rPr lang="ru-RU" sz="3600" dirty="0" smtClean="0"/>
              <a:t> </a:t>
            </a:r>
            <a:r>
              <a:rPr lang="ru-RU" sz="3600" dirty="0" err="1" smtClean="0"/>
              <a:t>Ильмир</a:t>
            </a:r>
            <a:r>
              <a:rPr lang="ru-RU" sz="3600" dirty="0" smtClean="0"/>
              <a:t> </a:t>
            </a:r>
            <a:r>
              <a:rPr lang="ru-RU" sz="3600" dirty="0" err="1" smtClean="0"/>
              <a:t>Ринатович</a:t>
            </a:r>
            <a:r>
              <a:rPr lang="ru-RU" sz="3600" dirty="0" smtClean="0"/>
              <a:t> </a:t>
            </a:r>
          </a:p>
          <a:p>
            <a:pPr>
              <a:buNone/>
            </a:pPr>
            <a:r>
              <a:rPr lang="ru-RU" sz="3600" dirty="0" smtClean="0"/>
              <a:t>9)</a:t>
            </a:r>
            <a:r>
              <a:rPr lang="ru-RU" sz="3600" dirty="0" err="1" smtClean="0"/>
              <a:t>Гилязов</a:t>
            </a:r>
            <a:r>
              <a:rPr lang="ru-RU" sz="3600" dirty="0" smtClean="0"/>
              <a:t> </a:t>
            </a:r>
            <a:r>
              <a:rPr lang="ru-RU" sz="3600" dirty="0" err="1" smtClean="0"/>
              <a:t>Ильхан</a:t>
            </a:r>
            <a:r>
              <a:rPr lang="ru-RU" sz="3600" dirty="0" smtClean="0"/>
              <a:t> </a:t>
            </a:r>
            <a:r>
              <a:rPr lang="ru-RU" sz="3600" dirty="0" err="1" smtClean="0"/>
              <a:t>Ильнурович</a:t>
            </a:r>
            <a:r>
              <a:rPr lang="ru-RU" sz="3600" dirty="0" smtClean="0"/>
              <a:t> </a:t>
            </a:r>
          </a:p>
          <a:p>
            <a:pPr>
              <a:buNone/>
            </a:pPr>
            <a:r>
              <a:rPr lang="ru-RU" sz="3600" dirty="0" smtClean="0"/>
              <a:t>10)</a:t>
            </a:r>
            <a:r>
              <a:rPr lang="ru-RU" sz="3600" dirty="0" err="1" smtClean="0"/>
              <a:t>Искандирова</a:t>
            </a:r>
            <a:r>
              <a:rPr lang="ru-RU" sz="3600" dirty="0" smtClean="0"/>
              <a:t> Дарья Андреевна </a:t>
            </a:r>
          </a:p>
          <a:p>
            <a:pPr>
              <a:buNone/>
            </a:pPr>
            <a:r>
              <a:rPr lang="ru-RU" sz="3600" dirty="0" smtClean="0"/>
              <a:t>11)Муравьёва Ксения Константиновна </a:t>
            </a:r>
          </a:p>
          <a:p>
            <a:pPr>
              <a:buNone/>
            </a:pPr>
            <a:r>
              <a:rPr lang="ru-RU" sz="3600" dirty="0" smtClean="0"/>
              <a:t>12)Мусина </a:t>
            </a:r>
            <a:r>
              <a:rPr lang="ru-RU" sz="3600" dirty="0" err="1" smtClean="0"/>
              <a:t>Аделя</a:t>
            </a:r>
            <a:r>
              <a:rPr lang="ru-RU" sz="3600" dirty="0" smtClean="0"/>
              <a:t> </a:t>
            </a:r>
            <a:r>
              <a:rPr lang="ru-RU" sz="3600" dirty="0" err="1" smtClean="0"/>
              <a:t>Ильнаровна</a:t>
            </a:r>
            <a:r>
              <a:rPr lang="ru-RU" sz="3600" dirty="0" smtClean="0"/>
              <a:t> </a:t>
            </a:r>
          </a:p>
          <a:p>
            <a:pPr>
              <a:buNone/>
            </a:pPr>
            <a:r>
              <a:rPr lang="ru-RU" sz="3600" dirty="0" smtClean="0"/>
              <a:t>13)</a:t>
            </a:r>
            <a:r>
              <a:rPr lang="ru-RU" sz="3600" dirty="0" err="1" smtClean="0"/>
              <a:t>Мухаметова</a:t>
            </a:r>
            <a:r>
              <a:rPr lang="ru-RU" sz="3600" dirty="0" smtClean="0"/>
              <a:t> </a:t>
            </a:r>
            <a:r>
              <a:rPr lang="ru-RU" sz="3600" dirty="0" err="1" smtClean="0"/>
              <a:t>Алия</a:t>
            </a:r>
            <a:r>
              <a:rPr lang="ru-RU" sz="3600" dirty="0" smtClean="0"/>
              <a:t> </a:t>
            </a:r>
            <a:r>
              <a:rPr lang="ru-RU" sz="3600" dirty="0" err="1" smtClean="0"/>
              <a:t>Аликовна</a:t>
            </a:r>
            <a:r>
              <a:rPr lang="ru-RU" sz="3600" dirty="0" smtClean="0"/>
              <a:t> </a:t>
            </a:r>
          </a:p>
          <a:p>
            <a:pPr>
              <a:buNone/>
            </a:pPr>
            <a:r>
              <a:rPr lang="ru-RU" sz="3600" dirty="0" smtClean="0"/>
              <a:t>14)</a:t>
            </a:r>
            <a:r>
              <a:rPr lang="ru-RU" sz="3600" dirty="0" err="1" smtClean="0"/>
              <a:t>Равилова</a:t>
            </a:r>
            <a:r>
              <a:rPr lang="ru-RU" sz="3600" dirty="0" smtClean="0"/>
              <a:t> Диана </a:t>
            </a:r>
            <a:r>
              <a:rPr lang="ru-RU" sz="3600" dirty="0" err="1" smtClean="0"/>
              <a:t>Рамазановна</a:t>
            </a:r>
            <a:r>
              <a:rPr lang="ru-RU" sz="3600" dirty="0" smtClean="0"/>
              <a:t> </a:t>
            </a:r>
          </a:p>
          <a:p>
            <a:pPr>
              <a:buNone/>
            </a:pPr>
            <a:r>
              <a:rPr lang="ru-RU" sz="3600" dirty="0" smtClean="0"/>
              <a:t>15)</a:t>
            </a:r>
            <a:r>
              <a:rPr lang="ru-RU" sz="3600" dirty="0" err="1" smtClean="0"/>
              <a:t>Усманова</a:t>
            </a:r>
            <a:r>
              <a:rPr lang="ru-RU" sz="3600" dirty="0" smtClean="0"/>
              <a:t> Диана </a:t>
            </a:r>
            <a:r>
              <a:rPr lang="ru-RU" sz="3600" dirty="0" err="1" smtClean="0"/>
              <a:t>Азизбековна</a:t>
            </a:r>
            <a:r>
              <a:rPr lang="ru-RU" sz="3600" dirty="0" smtClean="0"/>
              <a:t> </a:t>
            </a:r>
          </a:p>
          <a:p>
            <a:pPr>
              <a:buNone/>
            </a:pPr>
            <a:r>
              <a:rPr lang="ru-RU" sz="3600" dirty="0" smtClean="0"/>
              <a:t>16)</a:t>
            </a:r>
            <a:r>
              <a:rPr lang="ru-RU" sz="3600" dirty="0" err="1" smtClean="0"/>
              <a:t>Хазиева</a:t>
            </a:r>
            <a:r>
              <a:rPr lang="ru-RU" sz="3600" dirty="0" smtClean="0"/>
              <a:t> </a:t>
            </a:r>
            <a:r>
              <a:rPr lang="ru-RU" sz="3600" dirty="0" err="1" smtClean="0"/>
              <a:t>Алсу</a:t>
            </a:r>
            <a:r>
              <a:rPr lang="ru-RU" sz="3600" dirty="0" smtClean="0"/>
              <a:t> Альбертовна</a:t>
            </a:r>
          </a:p>
          <a:p>
            <a:pPr>
              <a:buNone/>
            </a:pPr>
            <a:r>
              <a:rPr lang="en-US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</Words>
  <Application>Microsoft Office PowerPoint</Application>
  <PresentationFormat>Экран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Контрольная работа по теме «Программирование»   Сдать в течении дня!  18.05  Решения отправляем на электронную почту rosa_vic@mail.ru  Каждому соответствует вариант по списку в журнале!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Контрольная работа по теме «Программирование»   Сдать в течении дня!  18.05  Решения отправляем на электронную почту rosa_vic@mail.ru  Каждому соответствует вариант по списку в журнале!</dc:title>
  <dc:creator>Минзия</dc:creator>
  <cp:lastModifiedBy>Минзия</cp:lastModifiedBy>
  <cp:revision>1</cp:revision>
  <dcterms:created xsi:type="dcterms:W3CDTF">2020-05-14T16:46:54Z</dcterms:created>
  <dcterms:modified xsi:type="dcterms:W3CDTF">2020-05-14T16:49:35Z</dcterms:modified>
</cp:coreProperties>
</file>