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174447" val="938" revOS="4"/>
      <pr:smFileRevision xmlns:pr="smNativeData" dt="1588174447" val="101"/>
      <pr:guideOptions xmlns:pr="smNativeData" dt="1588174447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HgPAADFRgAAYx0AABAAAAAmAAAACAAAAL2Q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23AE-E0D9-DFD5-9732-16806D7C6143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FBQU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b56pXhMAAAAlAAAACwAAAA0AAAAAAAAAAAAAAAC7CgAAygQ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rk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48A1E67-29D9-DFE8-9732-DFBD507C618A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ADAADFRgAA7RYAABAAAAAmAAAACAAAAL2Q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1893-DDD9-DFEE-9732-2BBB567C617E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48A314E-00D9-DFC7-9732-F6927F7C61A3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QAAJAVAACCQgAA6BcAABAAAAAmAAAACAAAAL2Q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1FD3-9DD9-DFE9-9732-6BBC517C613E}" type="datetime1">
              <a:t>27.03.2020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48A68C0-8ED9-DF9E-9732-78CB267C612D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APAADGRgAAwx8AABAAAAAmAAAACAAAAL2Q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299D-D3D9-DFDF-9732-258A677C6170}" type="datetime1">
              <a:t>27.03.2020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48A5DB7-F9D9-DFAB-9732-0FFE137C615A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4B53-1DD9-DFBD-9732-EBE8057C61BE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48A695A-14D9-DF9F-9732-E2CA277C61B7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RgAAlBUAABAAAAAmAAAACAAAAL2Q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4A33-7DD9-DFBC-9732-8BE9047C61DE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48A78B9-F7D9-DF8E-9732-01DB367C6154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D4Q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0D7F-31D9-DFFB-9732-C7AE437C6192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01AA-E4D9-DFF7-9732-12A24F7C6147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TkAANwDAADCRgAAXSQAABAAAAAmAAAACAAAAL8Q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NwAAXSQAABAAAAAmAAAACAAAAD8Q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429D-D3D9-DFB4-9732-25E10C7C6170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64D7-99D9-DF92-9732-6FC72A7C613A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6E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6066-28D9-DF96-9732-DEC32E7C618B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3E50-1ED9-DFC8-9732-E89D707C61BD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oMAADFRgAAsxUAABAAAAAmAAAACAAAAL2Q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0CA9-E7D9-DFFA-9732-11AF427C6144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48A556E-20D9-DFA3-9732-D6F61B7C6183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B3KgAAXSQAABAAAAAmAAAACAAAAD0Q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CwAABQNAADFRgAAUSQAABAAAAAmAAAACAAAAD0Q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6AEF-A1D9-DF9C-9732-57C9247C6102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3488-C6D9-DFC2-9732-30977A7C6165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RIAACMMAAClKgAArg8AABAAAAAmAAAACAAAAL2Q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4PAAClKgAAUCQAABAAAAAmAAAACAAAAD0Q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S4AAB4MAADHRgAAqQ8AABAAAAAmAAAACAAAAL2Q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ywAAKkPAADHRgAASyQAABAAAAAmAAAACAAAAD0Q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3D0A-44D9-DFCB-9732-B29E737C61E7}" type="datetime1">
              <a:t>27.03.2020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2D61-2FD9-DFDB-9732-D98E637C618C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41DA-94D9-DFB7-9732-62E20F7C6137}" type="datetime1">
              <a:t>27.03.2020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0548-06D9-DFF3-9732-F0A64B7C61A5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0A80-CED9-DFFC-9732-38A9447C616D}" type="datetime1">
              <a:t>27.03.2020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7FA6-E8D9-DF89-9732-1EDC317C614B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CAAB9JQAAwAgAABAAAAAmAAAACAAAAL2Q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SYAAL8CAADFRgAADiQAABAAAAAmAAAACAAAAL0Q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4C19-57D9-DFBA-9732-A1EF027C61F4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48A41C7-89D9-DFB7-9732-7FE20F7C612A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56p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IgdAADGRgAABSEAABAAAAAmAAAACAAAAL2Q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OgDAADFRgAAnxsAABAAAAAmAAAACAAAAD2Q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UhAADGRgAADiQAABAAAAAmAAAACAAAAD2Q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48A7C90-DED9-DF8A-9732-28DF327C617D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56p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48A50B9-F7D9-DFA6-9732-01F31E7C6154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b56p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b56pXhMAAAAlAAAACwAAAA0AAAAAAAAAAAAAAACfAAAA2w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zU2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b56pXhMAAAAlAAAACwAAAA0AAAAAAAAAAAAAAAD6AwAASQ4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b56pXhMAAAAlAAAACwAAAA0AAAAAAAAAAAAAAADAAwAAvQ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b56pXhMAAAAlAAAACwAAAA0AAAAAAAAAAAAAAAAOAQAAPA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b56pXhMAAAAlAAAACwAAAA0AAAAAAAAAAAAAAAAOBQAAehQ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b56pXhMAAAAlAAAACwAAAA0AAAAAAAAAAAAAAACoAAAAAx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b56pXhMAAAAlAAAACwAAAA0AAAAAAAAAAAAAAAB8AAAACQ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b56pXhMAAAAlAAAACwAAAA0AAAAAAAAAAAAAAAAsAQAATwY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b56pXhMAAAAlAAAACwAAAA0AAAAAAAAAAAAAAADGDAAA5x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b56pXhMAAAAlAAAACwAAAA0AAAAAAAAAAAAAAAD/AAAAEw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b56pXhMAAAAlAAAACwAAAA0AAAAAAAAAAAAAAAA7AAAAXgE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b56pXhMAAAAlAAAACwAAAA0AAAAAAAAAAAAAAAB4AQAA1A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b56p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b56pXhMAAAAlAAAACwAAAA0AAAAAAAAAAAAAAAAKAwAAExs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b56pXhMAAAAlAAAACwAAAA0AAAAAAAAAAAAAAACaAgAAuQk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b56pXhMAAAAlAAAACwAAAA0AAAAAAAAAAAAAAACnAgAAGAY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b56pXhMAAAAlAAAACwAAAA0AAAAAAAAAAAAAAABlAwAAwg0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b56pXhMAAAAlAAAACwAAAA0AAAAAAAAAAAAAAAASAQAAnxI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b56pXhMAAAAlAAAACwAAAA0AAAAAAAAAAAAAAADTAAAAvA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b56pXhMAAAAlAAAACwAAAA0AAAAAAAAAAAAAAACCAAAAJg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b56pXhMAAAAlAAAACwAAAA0AAAAAAAAAAAAAAACtCAAAtx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b56pXhMAAAAlAAAACwAAAA0AAAAAAAAAAAAAAAC+AAAAjg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b56pXhMAAAAlAAAACwAAAA0AAAAAAAAAAAAAAADaAAAAJgQ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b56pXhMAAAAlAAAACwAAAA0AAAAAAAAAAAAAAAA9AAAAZw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b56pXhMAAAAlAAAACwAAAA0AAAAAAAAAAAAAAABMAQAARA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L8f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L8f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L+f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48A1933-7DD9-DFEF-9732-8BBA577C61DE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L+f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b56p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L+f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48A45DE-90D9-DFB3-9732-66E60B7C613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btYi_5XpXNw" TargetMode="External"/><Relationship Id="rId3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kBAAAAAAAACwQgAA8AMAAAAgAAAmAAAACAAAAP//////////"/>
              </a:ext>
            </a:extLst>
          </p:cNvSpPr>
          <p:nvPr/>
        </p:nvSpPr>
        <p:spPr>
          <a:xfrm>
            <a:off x="2692400" y="0"/>
            <a:ext cx="814832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rPr>
                <a:latin typeface="Times New Roman" pitchFamily="1" charset="-52"/>
                <a:ea typeface="SimSun" pitchFamily="0" charset="0"/>
                <a:cs typeface="Times New Roman" pitchFamily="1" charset="-52"/>
              </a:rPr>
              <a:t>Семья как социальный институт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b56p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oQEAAGwBAACaDQAArAMAABAgAAAmAAAACAAAAP//////////"/>
              </a:ext>
            </a:extLst>
          </p:cNvSpPr>
          <p:nvPr/>
        </p:nvSpPr>
        <p:spPr>
          <a:xfrm>
            <a:off x="264795" y="231140"/>
            <a:ext cx="19462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ru-ru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/>
            </a:pPr>
            <a:r>
              <a:rPr lang="en-us" b="1"/>
              <a:t>Теория </a:t>
            </a:r>
            <a:endParaRPr lang="en-us" b="1"/>
          </a:p>
          <a:p>
            <a:pPr algn="ctr">
              <a:defRPr lang="en-us"/>
            </a:pPr>
            <a:r>
              <a:rPr lang="en-us" b="1"/>
              <a:t>общественного </a:t>
            </a:r>
            <a:endParaRPr lang="en-us" b="1"/>
          </a:p>
          <a:p>
            <a:pPr algn="ctr">
              <a:defRPr lang="en-us"/>
            </a:pPr>
            <a:r>
              <a:rPr lang="en-us" b="1"/>
              <a:t>развития</a:t>
            </a:r>
            <a:endParaRPr lang="en-us" b="1"/>
          </a:p>
        </p:txBody>
      </p:sp>
      <p:sp>
        <p:nvSpPr>
          <p:cNvPr id="4" name="Надпись1"/>
          <p:cNvSpPr txBox="1">
            <a:extLst>
              <a:ext uri="smNativeData">
                <pr:smNativeData xmlns:pr="smNativeData" val="SMDATA_16_b56pXhMAAAAlAAAAEgAAAE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GwEAABsBAAD3CQAAWwMAABAgAAAmAAAACAAAAP//////////"/>
              </a:ext>
            </a:extLst>
          </p:cNvSpPr>
          <p:nvPr/>
        </p:nvSpPr>
        <p:spPr>
          <a:xfrm>
            <a:off x="179705" y="179705"/>
            <a:ext cx="144018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</a:p>
        </p:txBody>
      </p:sp>
      <p:sp>
        <p:nvSpPr>
          <p:cNvPr id="5" name="Надпись2"/>
          <p:cNvSpPr txBox="1">
            <a:extLst>
              <a:ext uri="smNativeData">
                <pr:smNativeData xmlns:pr="smNativeData" val="SMDATA_16_b56pXhMAAAAlAAAAEgAAAE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9goAAB0lAACkRwAADSkAAAAgAAAmAAAACAAAAP//////////"/>
              </a:ext>
            </a:extLst>
          </p:cNvSpPr>
          <p:nvPr/>
        </p:nvSpPr>
        <p:spPr>
          <a:xfrm>
            <a:off x="1781810" y="6033135"/>
            <a:ext cx="986409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  <a:r>
              <a:t>посмотрите видеоурок и составьте конспект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https://www.youtube.com/watch?v=btYi_5XpXNw</a:t>
            </a:r>
            <a:endParaRPr lang="en-us">
              <a:hlinkClick r:id="rId2"/>
            </a:endParaRPr>
          </a:p>
        </p:txBody>
      </p:sp>
      <p:pic>
        <p:nvPicPr>
          <p:cNvPr id="6" name="Рисунок1"/>
          <p:cNvPicPr>
            <a:picLocks noChangeAspect="1"/>
            <a:extLst>
              <a:ext uri="smNativeData">
                <pr:smNativeData xmlns:pr="smNativeData" val="SMDATA_18_b56p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C0PAAD8AgAAN0YAAI0i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466975" y="485140"/>
            <a:ext cx="8947150" cy="51314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2020-04-29T15:34:07Z</dcterms:modified>
</cp:coreProperties>
</file>