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5519A-3D39-460C-AB90-470BF031D8A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D3E91-4084-4908-8A12-9540DA2FA7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640299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Выполнить тест: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phys-ege.sdamgia.ru/test?id=6402995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 https://phys-ege.sdamgia.ru/test?id=6402995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 https://phys-ege.sdamgia.ru/test?id=6402995 </dc:title>
  <dc:creator>ильшат</dc:creator>
  <cp:lastModifiedBy>ильшат</cp:lastModifiedBy>
  <cp:revision>1</cp:revision>
  <dcterms:created xsi:type="dcterms:W3CDTF">2020-05-21T10:11:42Z</dcterms:created>
  <dcterms:modified xsi:type="dcterms:W3CDTF">2020-05-21T10:17:14Z</dcterms:modified>
</cp:coreProperties>
</file>