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60" r:id="rId5"/>
    <p:sldId id="258" r:id="rId6"/>
    <p:sldId id="259" r:id="rId7"/>
    <p:sldId id="261" r:id="rId8"/>
    <p:sldId id="263" r:id="rId9"/>
    <p:sldId id="264" r:id="rId10"/>
    <p:sldId id="266" r:id="rId11"/>
    <p:sldId id="267" r:id="rId12"/>
    <p:sldId id="265" r:id="rId13"/>
    <p:sldId id="262" r:id="rId14"/>
    <p:sldId id="272" r:id="rId15"/>
    <p:sldId id="273" r:id="rId16"/>
    <p:sldId id="271" r:id="rId17"/>
    <p:sldId id="275" r:id="rId18"/>
    <p:sldId id="274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6640" cy="792087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Тема занятия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601000" cy="44420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Ритмические упражнения с элементами шейпинга , силовые упражнения 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Танец рок-н-ролл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Разновидности танцевальных шагов.</a:t>
            </a:r>
          </a:p>
        </p:txBody>
      </p:sp>
      <p:pic>
        <p:nvPicPr>
          <p:cNvPr id="4" name="Picture 7" descr="C:\Users\Эльмира\Downloads\253f3a30373002b13e6613ffac9261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432048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41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Эльмира\Downloads\img11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932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Эльмира\Downloads\img10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47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Эльмира\Downloads\img1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7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Эльмира\Downloads\s1200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420888"/>
            <a:ext cx="4932040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Эльмира\Downloads\s1200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1196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Эльмира\Downloads\1899157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429000"/>
            <a:ext cx="43924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Эльмира\Downloads\s1200 (1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75252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льмира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62323"/>
            <a:ext cx="9144000" cy="399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286232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появился в 50-х годах прошлого века как парный импровизированный танец. Впервые исполнение немного экспрессивных и небрежных движения зрители США увидели под мелодию Билла </a:t>
            </a:r>
            <a:r>
              <a:rPr lang="ru-RU" sz="2000" b="1" dirty="0" err="1"/>
              <a:t>Халей</a:t>
            </a:r>
            <a:r>
              <a:rPr lang="ru-RU" sz="2000" b="1" dirty="0"/>
              <a:t>, исполненную в фильме с его участием. Танец насколько понравился американцам, что его начали исполнять на многих праздничных мероприятиях, в барах и ресторанах. Стало популярно как одиночное, так и дуэтное исполнение с резкими движениями в быстром зажигательном ритме. Затем рок-н-ролл покорил страны Европы, где спустя несколько лет стали организовываться регулярные танцевальные конкурсы данного направления.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6841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640960" cy="286232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b="1" dirty="0"/>
              <a:t>В 70-х годах танец обрел новые, более сложные движения, дав начало спортивному рок-н-роллу. Немного позже немецкую ассоциацию любителей танца посетила интересная идея, которые им удалось воплотить – превратить рок-н-ролл в красивый специфический вид спорта. В 1974 г. основалась Европейская Ассоциация Рок-н-ролла, сегодня переименованная во Всемирную Конфедерацию. В 1987 г. появился акробатический рок-н-ролл, в Литве была организована первая школа, где можно было обучиться навыкам этого неповторимого танца.</a:t>
            </a:r>
            <a:r>
              <a:rPr lang="ru-RU" sz="2000" b="1" dirty="0"/>
              <a:t/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14339" name="Picture 3" descr="C:\Users\Эльмира\Downloads\istoriya-rock-and-roll-wid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50962"/>
            <a:ext cx="8640960" cy="354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44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Эльмира\Downloads\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1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Эльмира\Downloads\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89248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4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Эльмира\Downloads\892_14539728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0165"/>
            <a:ext cx="4860032" cy="391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Эльмира\Downloads\td4vwtg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6348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:\Users\Эльмира\Downloads\Rok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12976"/>
            <a:ext cx="4463480" cy="361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C:\Users\Эльмира\Downloads\s1200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481" y="0"/>
            <a:ext cx="4680519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71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7" y="3861048"/>
            <a:ext cx="842493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dirty="0"/>
              <a:t>https://www.youtube.com/watch?v=Uk8GULF3ODE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3" y="1811433"/>
            <a:ext cx="7776864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https://</a:t>
            </a:r>
            <a:r>
              <a:rPr lang="en-US" sz="4000" dirty="0"/>
              <a:t>www.youtube.com/watch?v=Q4m-z4E2v58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493492" y="500701"/>
            <a:ext cx="612068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Пройдите по ссылкам и посмотрите видео уроки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957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Эльмира\Download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71977"/>
            <a:ext cx="5868144" cy="318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66064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появился в 50-х годах прошлого века как парный импровизированный танец. Впервые исполнение немного экспрессивных и небрежных движения зрители США увидели под мелодию Билла </a:t>
            </a:r>
            <a:r>
              <a:rPr lang="ru-RU" dirty="0" err="1"/>
              <a:t>Халей</a:t>
            </a:r>
            <a:r>
              <a:rPr lang="ru-RU" dirty="0"/>
              <a:t>, исполненную в фильме с его участием. </a:t>
            </a:r>
            <a:r>
              <a:rPr lang="ru-RU" b="1" dirty="0"/>
              <a:t>Танец насколько понравился американцам</a:t>
            </a:r>
            <a:r>
              <a:rPr lang="ru-RU" dirty="0"/>
              <a:t>, что его начали исполнять на многих праздничных мероприятиях, в барах и ресторанах. Стало популярно как одиночное, так и дуэтное исполнение с резкими движениями в быстром зажигательном ритме. Затем рок-н-ролл покорил страны Европы, где спустя несколько лет стали организовываться </a:t>
            </a:r>
            <a:r>
              <a:rPr lang="ru-RU" b="1" dirty="0"/>
              <a:t>регулярные танцевальные конкурсы данного направления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38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928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Разновидности танцевальных шагов.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424935" cy="46166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/>
              <a:t>По этой теме посмотрите презентацию занятия за 13 апреля </a:t>
            </a:r>
            <a:endParaRPr lang="ru-RU" sz="2400" b="1" dirty="0"/>
          </a:p>
        </p:txBody>
      </p:sp>
      <p:pic>
        <p:nvPicPr>
          <p:cNvPr id="5" name="Picture 2" descr="C:\Users\Эльмира\Desktop\slid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2132856"/>
            <a:ext cx="874846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5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Эльмира\Desktop\s1200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3"/>
            <a:ext cx="8640960" cy="469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33265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Ритмические упражнения с элементами шейпинга , силовые упражнения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2793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Эльмира\Downloads\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502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Эльмира\Downloads\am5jumUCv8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356992"/>
            <a:ext cx="464400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Эльмира\Downloads\1140772071f41671fd0bff6674a062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50" y="1"/>
            <a:ext cx="425194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Эльмира\Downloads\s1200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1" y="3068960"/>
            <a:ext cx="4421471" cy="324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Эльмира\Downloads\sheypin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81000"/>
            <a:ext cx="4355976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94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Эльмира\Downloads\455419cbe2eaf1770b4c8deab54ae8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140968"/>
            <a:ext cx="444484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Эльмира\Downloads\s1200-1-12-900x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3140968"/>
            <a:ext cx="428624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Эльмира\Downloads\s1200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49" y="188640"/>
            <a:ext cx="428625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Эльмира\Downloads\s1200 (8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228816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18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Эльмира\Downloads\img7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44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Эльмира\Downloads\img9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381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Эльмира\Downloads\img8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6850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149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Тема занятия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занятия </dc:title>
  <dc:creator>Эльмира</dc:creator>
  <cp:lastModifiedBy>Эльмира</cp:lastModifiedBy>
  <cp:revision>13</cp:revision>
  <dcterms:created xsi:type="dcterms:W3CDTF">2020-04-30T10:05:00Z</dcterms:created>
  <dcterms:modified xsi:type="dcterms:W3CDTF">2020-05-03T08:50:59Z</dcterms:modified>
</cp:coreProperties>
</file>